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261D6"/>
    <a:srgbClr val="FF7C80"/>
    <a:srgbClr val="ABCDF3"/>
    <a:srgbClr val="16569D"/>
    <a:srgbClr val="053D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210C2-BAA2-4EC0-97B3-E389AA47FE07}" v="85" dt="2024-07-30T03:52:52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1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本 東始" userId="c7ec513d-d317-45d0-a753-bb921762a7b5" providerId="ADAL" clId="{DB96B2B4-8B7F-4F68-9F21-8108298DA56E}"/>
    <pc:docChg chg="undo custSel modSld modMainMaster">
      <pc:chgData name="松本 東始" userId="c7ec513d-d317-45d0-a753-bb921762a7b5" providerId="ADAL" clId="{DB96B2B4-8B7F-4F68-9F21-8108298DA56E}" dt="2023-09-25T02:01:58.902" v="1770" actId="20577"/>
      <pc:docMkLst>
        <pc:docMk/>
      </pc:docMkLst>
      <pc:sldChg chg="addSp delSp modSp mod">
        <pc:chgData name="松本 東始" userId="c7ec513d-d317-45d0-a753-bb921762a7b5" providerId="ADAL" clId="{DB96B2B4-8B7F-4F68-9F21-8108298DA56E}" dt="2023-09-25T02:01:58.902" v="1770" actId="20577"/>
        <pc:sldMkLst>
          <pc:docMk/>
          <pc:sldMk cId="289355329" sldId="256"/>
        </pc:sldMkLst>
        <pc:spChg chg="add mod">
          <ac:chgData name="松本 東始" userId="c7ec513d-d317-45d0-a753-bb921762a7b5" providerId="ADAL" clId="{DB96B2B4-8B7F-4F68-9F21-8108298DA56E}" dt="2023-09-25T02:01:58.902" v="1770" actId="20577"/>
          <ac:spMkLst>
            <pc:docMk/>
            <pc:sldMk cId="289355329" sldId="256"/>
            <ac:spMk id="2" creationId="{45F09CBD-BFD8-FE2E-97EB-696D53B84306}"/>
          </ac:spMkLst>
        </pc:spChg>
        <pc:spChg chg="add mod">
          <ac:chgData name="松本 東始" userId="c7ec513d-d317-45d0-a753-bb921762a7b5" providerId="ADAL" clId="{DB96B2B4-8B7F-4F68-9F21-8108298DA56E}" dt="2023-09-25T01:59:26.987" v="1701" actId="1036"/>
          <ac:spMkLst>
            <pc:docMk/>
            <pc:sldMk cId="289355329" sldId="256"/>
            <ac:spMk id="15" creationId="{28A2F10A-BD03-CD30-706E-C208D109BD26}"/>
          </ac:spMkLst>
        </pc:spChg>
        <pc:spChg chg="add mod">
          <ac:chgData name="松本 東始" userId="c7ec513d-d317-45d0-a753-bb921762a7b5" providerId="ADAL" clId="{DB96B2B4-8B7F-4F68-9F21-8108298DA56E}" dt="2023-09-25T01:55:49.638" v="1518" actId="1036"/>
          <ac:spMkLst>
            <pc:docMk/>
            <pc:sldMk cId="289355329" sldId="256"/>
            <ac:spMk id="16" creationId="{AFDBB1AA-023C-4B77-F495-96C081F2BC93}"/>
          </ac:spMkLst>
        </pc:spChg>
        <pc:spChg chg="add del mod">
          <ac:chgData name="松本 東始" userId="c7ec513d-d317-45d0-a753-bb921762a7b5" providerId="ADAL" clId="{DB96B2B4-8B7F-4F68-9F21-8108298DA56E}" dt="2023-09-25T01:55:17.631" v="1459" actId="478"/>
          <ac:spMkLst>
            <pc:docMk/>
            <pc:sldMk cId="289355329" sldId="256"/>
            <ac:spMk id="17" creationId="{3C42E3E6-C90D-6762-837A-43CC2DFAEEE1}"/>
          </ac:spMkLst>
        </pc:spChg>
        <pc:spChg chg="add del mod">
          <ac:chgData name="松本 東始" userId="c7ec513d-d317-45d0-a753-bb921762a7b5" providerId="ADAL" clId="{DB96B2B4-8B7F-4F68-9F21-8108298DA56E}" dt="2023-09-22T06:28:57.686" v="170" actId="478"/>
          <ac:spMkLst>
            <pc:docMk/>
            <pc:sldMk cId="289355329" sldId="256"/>
            <ac:spMk id="18" creationId="{0703AA80-76C4-B790-4B56-5C6331A7BA11}"/>
          </ac:spMkLst>
        </pc:spChg>
        <pc:spChg chg="add del mod">
          <ac:chgData name="松本 東始" userId="c7ec513d-d317-45d0-a753-bb921762a7b5" providerId="ADAL" clId="{DB96B2B4-8B7F-4F68-9F21-8108298DA56E}" dt="2023-09-22T06:28:57.686" v="170" actId="478"/>
          <ac:spMkLst>
            <pc:docMk/>
            <pc:sldMk cId="289355329" sldId="256"/>
            <ac:spMk id="19" creationId="{3BE933DA-1CF2-90BD-2134-23AB5D093608}"/>
          </ac:spMkLst>
        </pc:spChg>
        <pc:graphicFrameChg chg="add mod ord modGraphic">
          <ac:chgData name="松本 東始" userId="c7ec513d-d317-45d0-a753-bb921762a7b5" providerId="ADAL" clId="{DB96B2B4-8B7F-4F68-9F21-8108298DA56E}" dt="2023-09-25T02:00:12.628" v="1727" actId="6549"/>
          <ac:graphicFrameMkLst>
            <pc:docMk/>
            <pc:sldMk cId="289355329" sldId="256"/>
            <ac:graphicFrameMk id="20" creationId="{E54F3118-9ADC-1227-711D-A555B79ED3FA}"/>
          </ac:graphicFrameMkLst>
        </pc:graphicFrameChg>
      </pc:sldChg>
      <pc:sldMasterChg chg="addSp delSp modSp mod">
        <pc:chgData name="松本 東始" userId="c7ec513d-d317-45d0-a753-bb921762a7b5" providerId="ADAL" clId="{DB96B2B4-8B7F-4F68-9F21-8108298DA56E}" dt="2023-09-22T06:17:52.089" v="31" actId="167"/>
        <pc:sldMasterMkLst>
          <pc:docMk/>
          <pc:sldMasterMk cId="68579078" sldId="2147483648"/>
        </pc:sldMasterMkLst>
        <pc:spChg chg="del">
          <ac:chgData name="松本 東始" userId="c7ec513d-d317-45d0-a753-bb921762a7b5" providerId="ADAL" clId="{DB96B2B4-8B7F-4F68-9F21-8108298DA56E}" dt="2023-09-22T06:15:38.555" v="4" actId="478"/>
          <ac:spMkLst>
            <pc:docMk/>
            <pc:sldMasterMk cId="68579078" sldId="2147483648"/>
            <ac:spMk id="2" creationId="{B96CD678-9C5E-EC16-05D6-2B058B7E4082}"/>
          </ac:spMkLst>
        </pc:spChg>
        <pc:spChg chg="del mod">
          <ac:chgData name="松本 東始" userId="c7ec513d-d317-45d0-a753-bb921762a7b5" providerId="ADAL" clId="{DB96B2B4-8B7F-4F68-9F21-8108298DA56E}" dt="2023-09-22T06:15:40.947" v="6" actId="478"/>
          <ac:spMkLst>
            <pc:docMk/>
            <pc:sldMasterMk cId="68579078" sldId="2147483648"/>
            <ac:spMk id="3" creationId="{C14CD4F0-665E-DBF6-C31F-274DF290606B}"/>
          </ac:spMkLst>
        </pc:spChg>
        <pc:spChg chg="del">
          <ac:chgData name="松本 東始" userId="c7ec513d-d317-45d0-a753-bb921762a7b5" providerId="ADAL" clId="{DB96B2B4-8B7F-4F68-9F21-8108298DA56E}" dt="2023-09-22T06:15:34.569" v="2" actId="478"/>
          <ac:spMkLst>
            <pc:docMk/>
            <pc:sldMasterMk cId="68579078" sldId="2147483648"/>
            <ac:spMk id="4" creationId="{8563B032-0028-F501-915B-D4F2873CEF50}"/>
          </ac:spMkLst>
        </pc:spChg>
        <pc:spChg chg="del">
          <ac:chgData name="松本 東始" userId="c7ec513d-d317-45d0-a753-bb921762a7b5" providerId="ADAL" clId="{DB96B2B4-8B7F-4F68-9F21-8108298DA56E}" dt="2023-09-22T06:15:35.919" v="3" actId="478"/>
          <ac:spMkLst>
            <pc:docMk/>
            <pc:sldMasterMk cId="68579078" sldId="2147483648"/>
            <ac:spMk id="5" creationId="{2B5221DF-9716-2206-DC56-8B66B59B0DD9}"/>
          </ac:spMkLst>
        </pc:spChg>
        <pc:spChg chg="mod">
          <ac:chgData name="松本 東始" userId="c7ec513d-d317-45d0-a753-bb921762a7b5" providerId="ADAL" clId="{DB96B2B4-8B7F-4F68-9F21-8108298DA56E}" dt="2023-09-22T06:15:27.619" v="1" actId="207"/>
          <ac:spMkLst>
            <pc:docMk/>
            <pc:sldMasterMk cId="68579078" sldId="2147483648"/>
            <ac:spMk id="7" creationId="{D99CFA3A-5728-B3D6-8104-1D076190C25C}"/>
          </ac:spMkLst>
        </pc:spChg>
        <pc:spChg chg="mod">
          <ac:chgData name="松本 東始" userId="c7ec513d-d317-45d0-a753-bb921762a7b5" providerId="ADAL" clId="{DB96B2B4-8B7F-4F68-9F21-8108298DA56E}" dt="2023-09-22T06:15:27.619" v="1" actId="207"/>
          <ac:spMkLst>
            <pc:docMk/>
            <pc:sldMasterMk cId="68579078" sldId="2147483648"/>
            <ac:spMk id="8" creationId="{6CEC00D1-C099-0E08-6510-BAC3D1FCE0F6}"/>
          </ac:spMkLst>
        </pc:spChg>
        <pc:spChg chg="add mod ord">
          <ac:chgData name="松本 東始" userId="c7ec513d-d317-45d0-a753-bb921762a7b5" providerId="ADAL" clId="{DB96B2B4-8B7F-4F68-9F21-8108298DA56E}" dt="2023-09-22T06:17:25.586" v="26" actId="207"/>
          <ac:spMkLst>
            <pc:docMk/>
            <pc:sldMasterMk cId="68579078" sldId="2147483648"/>
            <ac:spMk id="11" creationId="{8BDF48F2-4BEC-5CDD-C122-FA3F8C14D13A}"/>
          </ac:spMkLst>
        </pc:spChg>
        <pc:spChg chg="add mod ord">
          <ac:chgData name="松本 東始" userId="c7ec513d-d317-45d0-a753-bb921762a7b5" providerId="ADAL" clId="{DB96B2B4-8B7F-4F68-9F21-8108298DA56E}" dt="2023-09-22T06:17:52.089" v="31" actId="167"/>
          <ac:spMkLst>
            <pc:docMk/>
            <pc:sldMasterMk cId="68579078" sldId="2147483648"/>
            <ac:spMk id="12" creationId="{E158163C-3CB1-E11B-4E98-2CA7E1A6EF70}"/>
          </ac:spMkLst>
        </pc:spChg>
      </pc:sldMasterChg>
    </pc:docChg>
  </pc:docChgLst>
  <pc:docChgLst>
    <pc:chgData name="松本 東始" userId="c7ec513d-d317-45d0-a753-bb921762a7b5" providerId="ADAL" clId="{32BDB94D-65D2-4D7F-A345-8F44332E4141}"/>
    <pc:docChg chg="addSld delSld">
      <pc:chgData name="松本 東始" userId="c7ec513d-d317-45d0-a753-bb921762a7b5" providerId="ADAL" clId="{32BDB94D-65D2-4D7F-A345-8F44332E4141}" dt="2024-05-21T09:18:38.571" v="11" actId="47"/>
      <pc:docMkLst>
        <pc:docMk/>
      </pc:docMkLst>
      <pc:sldChg chg="new del">
        <pc:chgData name="松本 東始" userId="c7ec513d-d317-45d0-a753-bb921762a7b5" providerId="ADAL" clId="{32BDB94D-65D2-4D7F-A345-8F44332E4141}" dt="2024-05-21T09:18:38.571" v="11" actId="47"/>
        <pc:sldMkLst>
          <pc:docMk/>
          <pc:sldMk cId="2651937129" sldId="260"/>
        </pc:sldMkLst>
      </pc:sldChg>
      <pc:sldMasterChg chg="delSldLayout">
        <pc:chgData name="松本 東始" userId="c7ec513d-d317-45d0-a753-bb921762a7b5" providerId="ADAL" clId="{32BDB94D-65D2-4D7F-A345-8F44332E4141}" dt="2024-05-21T09:18:28.610" v="9" actId="2696"/>
        <pc:sldMasterMkLst>
          <pc:docMk/>
          <pc:sldMasterMk cId="68579078" sldId="2147483648"/>
        </pc:sldMasterMkLst>
        <pc:sldLayoutChg chg="del">
          <pc:chgData name="松本 東始" userId="c7ec513d-d317-45d0-a753-bb921762a7b5" providerId="ADAL" clId="{32BDB94D-65D2-4D7F-A345-8F44332E4141}" dt="2024-05-21T09:18:21.883" v="6" actId="2696"/>
          <pc:sldLayoutMkLst>
            <pc:docMk/>
            <pc:sldMasterMk cId="68579078" sldId="2147483648"/>
            <pc:sldLayoutMk cId="3820942142" sldId="2147483650"/>
          </pc:sldLayoutMkLst>
        </pc:sldLayoutChg>
        <pc:sldLayoutChg chg="del">
          <pc:chgData name="松本 東始" userId="c7ec513d-d317-45d0-a753-bb921762a7b5" providerId="ADAL" clId="{32BDB94D-65D2-4D7F-A345-8F44332E4141}" dt="2024-05-21T09:18:19.615" v="5" actId="2696"/>
          <pc:sldLayoutMkLst>
            <pc:docMk/>
            <pc:sldMasterMk cId="68579078" sldId="2147483648"/>
            <pc:sldLayoutMk cId="2869982021" sldId="2147483651"/>
          </pc:sldLayoutMkLst>
        </pc:sldLayoutChg>
        <pc:sldLayoutChg chg="del">
          <pc:chgData name="松本 東始" userId="c7ec513d-d317-45d0-a753-bb921762a7b5" providerId="ADAL" clId="{32BDB94D-65D2-4D7F-A345-8F44332E4141}" dt="2024-05-21T09:18:17.309" v="4" actId="2696"/>
          <pc:sldLayoutMkLst>
            <pc:docMk/>
            <pc:sldMasterMk cId="68579078" sldId="2147483648"/>
            <pc:sldLayoutMk cId="3022193546" sldId="2147483652"/>
          </pc:sldLayoutMkLst>
        </pc:sldLayoutChg>
        <pc:sldLayoutChg chg="del">
          <pc:chgData name="松本 東始" userId="c7ec513d-d317-45d0-a753-bb921762a7b5" providerId="ADAL" clId="{32BDB94D-65D2-4D7F-A345-8F44332E4141}" dt="2024-05-21T09:18:15.907" v="3" actId="2696"/>
          <pc:sldLayoutMkLst>
            <pc:docMk/>
            <pc:sldMasterMk cId="68579078" sldId="2147483648"/>
            <pc:sldLayoutMk cId="3216386810" sldId="2147483653"/>
          </pc:sldLayoutMkLst>
        </pc:sldLayoutChg>
        <pc:sldLayoutChg chg="del">
          <pc:chgData name="松本 東始" userId="c7ec513d-d317-45d0-a753-bb921762a7b5" providerId="ADAL" clId="{32BDB94D-65D2-4D7F-A345-8F44332E4141}" dt="2024-05-21T09:18:13.731" v="2" actId="2696"/>
          <pc:sldLayoutMkLst>
            <pc:docMk/>
            <pc:sldMasterMk cId="68579078" sldId="2147483648"/>
            <pc:sldLayoutMk cId="3602153184" sldId="2147483654"/>
          </pc:sldLayoutMkLst>
        </pc:sldLayoutChg>
        <pc:sldLayoutChg chg="del">
          <pc:chgData name="松本 東始" userId="c7ec513d-d317-45d0-a753-bb921762a7b5" providerId="ADAL" clId="{32BDB94D-65D2-4D7F-A345-8F44332E4141}" dt="2024-05-21T09:18:28.610" v="9" actId="2696"/>
          <pc:sldLayoutMkLst>
            <pc:docMk/>
            <pc:sldMasterMk cId="68579078" sldId="2147483648"/>
            <pc:sldLayoutMk cId="1365774382" sldId="2147483655"/>
          </pc:sldLayoutMkLst>
        </pc:sldLayoutChg>
        <pc:sldLayoutChg chg="del">
          <pc:chgData name="松本 東始" userId="c7ec513d-d317-45d0-a753-bb921762a7b5" providerId="ADAL" clId="{32BDB94D-65D2-4D7F-A345-8F44332E4141}" dt="2024-05-21T09:18:11.925" v="1" actId="2696"/>
          <pc:sldLayoutMkLst>
            <pc:docMk/>
            <pc:sldMasterMk cId="68579078" sldId="2147483648"/>
            <pc:sldLayoutMk cId="4065677148" sldId="2147483656"/>
          </pc:sldLayoutMkLst>
        </pc:sldLayoutChg>
        <pc:sldLayoutChg chg="del">
          <pc:chgData name="松本 東始" userId="c7ec513d-d317-45d0-a753-bb921762a7b5" providerId="ADAL" clId="{32BDB94D-65D2-4D7F-A345-8F44332E4141}" dt="2024-05-21T09:18:24.010" v="7" actId="2696"/>
          <pc:sldLayoutMkLst>
            <pc:docMk/>
            <pc:sldMasterMk cId="68579078" sldId="2147483648"/>
            <pc:sldLayoutMk cId="3250929683" sldId="2147483657"/>
          </pc:sldLayoutMkLst>
        </pc:sldLayoutChg>
        <pc:sldLayoutChg chg="del">
          <pc:chgData name="松本 東始" userId="c7ec513d-d317-45d0-a753-bb921762a7b5" providerId="ADAL" clId="{32BDB94D-65D2-4D7F-A345-8F44332E4141}" dt="2024-05-21T09:18:09.958" v="0" actId="2696"/>
          <pc:sldLayoutMkLst>
            <pc:docMk/>
            <pc:sldMasterMk cId="68579078" sldId="2147483648"/>
            <pc:sldLayoutMk cId="809544016" sldId="2147483658"/>
          </pc:sldLayoutMkLst>
        </pc:sldLayoutChg>
        <pc:sldLayoutChg chg="del">
          <pc:chgData name="松本 東始" userId="c7ec513d-d317-45d0-a753-bb921762a7b5" providerId="ADAL" clId="{32BDB94D-65D2-4D7F-A345-8F44332E4141}" dt="2024-05-21T09:18:25.929" v="8" actId="2696"/>
          <pc:sldLayoutMkLst>
            <pc:docMk/>
            <pc:sldMasterMk cId="68579078" sldId="2147483648"/>
            <pc:sldLayoutMk cId="3407891814" sldId="2147483659"/>
          </pc:sldLayoutMkLst>
        </pc:sldLayoutChg>
      </pc:sldMasterChg>
    </pc:docChg>
  </pc:docChgLst>
  <pc:docChgLst>
    <pc:chgData name="松本 東始" userId="c7ec513d-d317-45d0-a753-bb921762a7b5" providerId="ADAL" clId="{650689EA-461E-4051-9370-5E8182CFEE0D}"/>
    <pc:docChg chg="custSel modMainMaster">
      <pc:chgData name="松本 東始" userId="c7ec513d-d317-45d0-a753-bb921762a7b5" providerId="ADAL" clId="{650689EA-461E-4051-9370-5E8182CFEE0D}" dt="2024-04-03T03:52:01.875" v="0" actId="478"/>
      <pc:docMkLst>
        <pc:docMk/>
      </pc:docMkLst>
      <pc:sldMasterChg chg="modSldLayout">
        <pc:chgData name="松本 東始" userId="c7ec513d-d317-45d0-a753-bb921762a7b5" providerId="ADAL" clId="{650689EA-461E-4051-9370-5E8182CFEE0D}" dt="2024-04-03T03:52:01.875" v="0" actId="478"/>
        <pc:sldMasterMkLst>
          <pc:docMk/>
          <pc:sldMasterMk cId="68579078" sldId="2147483648"/>
        </pc:sldMasterMkLst>
        <pc:sldLayoutChg chg="delSp mod">
          <pc:chgData name="松本 東始" userId="c7ec513d-d317-45d0-a753-bb921762a7b5" providerId="ADAL" clId="{650689EA-461E-4051-9370-5E8182CFEE0D}" dt="2024-04-03T03:52:01.875" v="0" actId="478"/>
          <pc:sldLayoutMkLst>
            <pc:docMk/>
            <pc:sldMasterMk cId="68579078" sldId="2147483648"/>
            <pc:sldLayoutMk cId="892423402" sldId="2147483649"/>
          </pc:sldLayoutMkLst>
          <pc:spChg chg="del">
            <ac:chgData name="松本 東始" userId="c7ec513d-d317-45d0-a753-bb921762a7b5" providerId="ADAL" clId="{650689EA-461E-4051-9370-5E8182CFEE0D}" dt="2024-04-03T03:52:01.875" v="0" actId="478"/>
            <ac:spMkLst>
              <pc:docMk/>
              <pc:sldMasterMk cId="68579078" sldId="2147483648"/>
              <pc:sldLayoutMk cId="892423402" sldId="2147483649"/>
              <ac:spMk id="4" creationId="{FFFB73BE-2C6C-3E7F-7B1E-990D15DCA20C}"/>
            </ac:spMkLst>
          </pc:spChg>
          <pc:spChg chg="del">
            <ac:chgData name="松本 東始" userId="c7ec513d-d317-45d0-a753-bb921762a7b5" providerId="ADAL" clId="{650689EA-461E-4051-9370-5E8182CFEE0D}" dt="2024-04-03T03:52:01.875" v="0" actId="478"/>
            <ac:spMkLst>
              <pc:docMk/>
              <pc:sldMasterMk cId="68579078" sldId="2147483648"/>
              <pc:sldLayoutMk cId="892423402" sldId="2147483649"/>
              <ac:spMk id="5" creationId="{7BF7C2A2-8134-D0AC-6853-6F38EB50F124}"/>
            </ac:spMkLst>
          </pc:spChg>
          <pc:spChg chg="del">
            <ac:chgData name="松本 東始" userId="c7ec513d-d317-45d0-a753-bb921762a7b5" providerId="ADAL" clId="{650689EA-461E-4051-9370-5E8182CFEE0D}" dt="2024-04-03T03:52:01.875" v="0" actId="478"/>
            <ac:spMkLst>
              <pc:docMk/>
              <pc:sldMasterMk cId="68579078" sldId="2147483648"/>
              <pc:sldLayoutMk cId="892423402" sldId="2147483649"/>
              <ac:spMk id="6" creationId="{815D5188-E3A5-3017-EB24-898ABAB1912A}"/>
            </ac:spMkLst>
          </pc:spChg>
        </pc:sldLayoutChg>
      </pc:sldMasterChg>
    </pc:docChg>
  </pc:docChgLst>
  <pc:docChgLst>
    <pc:chgData name="松本 東始" userId="c7ec513d-d317-45d0-a753-bb921762a7b5" providerId="ADAL" clId="{3D3210C2-BAA2-4EC0-97B3-E389AA47FE07}"/>
    <pc:docChg chg="undo custSel addSld delSld modSld">
      <pc:chgData name="松本 東始" userId="c7ec513d-d317-45d0-a753-bb921762a7b5" providerId="ADAL" clId="{3D3210C2-BAA2-4EC0-97B3-E389AA47FE07}" dt="2024-07-30T03:54:01.992" v="1236" actId="12788"/>
      <pc:docMkLst>
        <pc:docMk/>
      </pc:docMkLst>
      <pc:sldChg chg="add del">
        <pc:chgData name="松本 東始" userId="c7ec513d-d317-45d0-a753-bb921762a7b5" providerId="ADAL" clId="{3D3210C2-BAA2-4EC0-97B3-E389AA47FE07}" dt="2024-07-30T03:47:02.634" v="1064" actId="47"/>
        <pc:sldMkLst>
          <pc:docMk/>
          <pc:sldMk cId="1390758894" sldId="257"/>
        </pc:sldMkLst>
      </pc:sldChg>
      <pc:sldChg chg="addSp delSp modSp mod">
        <pc:chgData name="松本 東始" userId="c7ec513d-d317-45d0-a753-bb921762a7b5" providerId="ADAL" clId="{3D3210C2-BAA2-4EC0-97B3-E389AA47FE07}" dt="2024-07-30T03:49:00.649" v="1095" actId="478"/>
        <pc:sldMkLst>
          <pc:docMk/>
          <pc:sldMk cId="3025326580" sldId="259"/>
        </pc:sldMkLst>
        <pc:spChg chg="mod">
          <ac:chgData name="松本 東始" userId="c7ec513d-d317-45d0-a753-bb921762a7b5" providerId="ADAL" clId="{3D3210C2-BAA2-4EC0-97B3-E389AA47FE07}" dt="2024-07-30T03:40:06.822" v="633" actId="20577"/>
          <ac:spMkLst>
            <pc:docMk/>
            <pc:sldMk cId="3025326580" sldId="259"/>
            <ac:spMk id="2" creationId="{DE8E5248-062A-71C7-62CA-B53D95DC19EB}"/>
          </ac:spMkLst>
        </pc:spChg>
        <pc:spChg chg="mod">
          <ac:chgData name="松本 東始" userId="c7ec513d-d317-45d0-a753-bb921762a7b5" providerId="ADAL" clId="{3D3210C2-BAA2-4EC0-97B3-E389AA47FE07}" dt="2024-07-30T03:47:43.100" v="1079"/>
          <ac:spMkLst>
            <pc:docMk/>
            <pc:sldMk cId="3025326580" sldId="259"/>
            <ac:spMk id="3" creationId="{77DAB4E0-CA7A-1281-210C-D4711A36A8D4}"/>
          </ac:spMkLst>
        </pc:spChg>
        <pc:spChg chg="del mod">
          <ac:chgData name="松本 東始" userId="c7ec513d-d317-45d0-a753-bb921762a7b5" providerId="ADAL" clId="{3D3210C2-BAA2-4EC0-97B3-E389AA47FE07}" dt="2024-07-30T03:49:00.649" v="1095" actId="478"/>
          <ac:spMkLst>
            <pc:docMk/>
            <pc:sldMk cId="3025326580" sldId="259"/>
            <ac:spMk id="6" creationId="{76E8310A-13FD-B2D4-82F5-33B4A0C355F6}"/>
          </ac:spMkLst>
        </pc:spChg>
        <pc:spChg chg="mod">
          <ac:chgData name="松本 東始" userId="c7ec513d-d317-45d0-a753-bb921762a7b5" providerId="ADAL" clId="{3D3210C2-BAA2-4EC0-97B3-E389AA47FE07}" dt="2024-07-30T03:48:52.015" v="1094" actId="1037"/>
          <ac:spMkLst>
            <pc:docMk/>
            <pc:sldMk cId="3025326580" sldId="259"/>
            <ac:spMk id="7" creationId="{F2EB4826-1297-4E1D-788C-49D7756801E5}"/>
          </ac:spMkLst>
        </pc:spChg>
        <pc:spChg chg="del mod">
          <ac:chgData name="松本 東始" userId="c7ec513d-d317-45d0-a753-bb921762a7b5" providerId="ADAL" clId="{3D3210C2-BAA2-4EC0-97B3-E389AA47FE07}" dt="2024-07-30T03:49:00.649" v="1095" actId="478"/>
          <ac:spMkLst>
            <pc:docMk/>
            <pc:sldMk cId="3025326580" sldId="259"/>
            <ac:spMk id="8" creationId="{8DBD225B-DC43-DE77-34B2-D2E2BC9C4D0F}"/>
          </ac:spMkLst>
        </pc:spChg>
        <pc:spChg chg="mod">
          <ac:chgData name="松本 東始" userId="c7ec513d-d317-45d0-a753-bb921762a7b5" providerId="ADAL" clId="{3D3210C2-BAA2-4EC0-97B3-E389AA47FE07}" dt="2024-07-30T03:48:52.015" v="1094" actId="1037"/>
          <ac:spMkLst>
            <pc:docMk/>
            <pc:sldMk cId="3025326580" sldId="259"/>
            <ac:spMk id="9" creationId="{D43C3554-BE67-D393-D359-FBA7131D7369}"/>
          </ac:spMkLst>
        </pc:spChg>
        <pc:spChg chg="del">
          <ac:chgData name="松本 東始" userId="c7ec513d-d317-45d0-a753-bb921762a7b5" providerId="ADAL" clId="{3D3210C2-BAA2-4EC0-97B3-E389AA47FE07}" dt="2024-07-30T03:35:36.126" v="426" actId="478"/>
          <ac:spMkLst>
            <pc:docMk/>
            <pc:sldMk cId="3025326580" sldId="259"/>
            <ac:spMk id="10" creationId="{FDDCCC73-9051-566C-8880-D84CED99F659}"/>
          </ac:spMkLst>
        </pc:spChg>
        <pc:spChg chg="add mod">
          <ac:chgData name="松本 東始" userId="c7ec513d-d317-45d0-a753-bb921762a7b5" providerId="ADAL" clId="{3D3210C2-BAA2-4EC0-97B3-E389AA47FE07}" dt="2024-07-30T03:36:32.031" v="562" actId="1035"/>
          <ac:spMkLst>
            <pc:docMk/>
            <pc:sldMk cId="3025326580" sldId="259"/>
            <ac:spMk id="18" creationId="{DC893361-6C7F-8520-0E37-3ABE5B52977D}"/>
          </ac:spMkLst>
        </pc:spChg>
        <pc:spChg chg="add mod">
          <ac:chgData name="松本 東始" userId="c7ec513d-d317-45d0-a753-bb921762a7b5" providerId="ADAL" clId="{3D3210C2-BAA2-4EC0-97B3-E389AA47FE07}" dt="2024-07-30T03:36:32.031" v="562" actId="1035"/>
          <ac:spMkLst>
            <pc:docMk/>
            <pc:sldMk cId="3025326580" sldId="259"/>
            <ac:spMk id="19" creationId="{56116524-647D-D129-7A05-D191D393666B}"/>
          </ac:spMkLst>
        </pc:spChg>
        <pc:spChg chg="add mod">
          <ac:chgData name="松本 東始" userId="c7ec513d-d317-45d0-a753-bb921762a7b5" providerId="ADAL" clId="{3D3210C2-BAA2-4EC0-97B3-E389AA47FE07}" dt="2024-07-30T03:36:32.031" v="562" actId="1035"/>
          <ac:spMkLst>
            <pc:docMk/>
            <pc:sldMk cId="3025326580" sldId="259"/>
            <ac:spMk id="20" creationId="{8592632A-33CA-623F-56D0-B3045C764B99}"/>
          </ac:spMkLst>
        </pc:spChg>
        <pc:spChg chg="add mod">
          <ac:chgData name="松本 東始" userId="c7ec513d-d317-45d0-a753-bb921762a7b5" providerId="ADAL" clId="{3D3210C2-BAA2-4EC0-97B3-E389AA47FE07}" dt="2024-07-30T03:36:32.031" v="562" actId="1035"/>
          <ac:spMkLst>
            <pc:docMk/>
            <pc:sldMk cId="3025326580" sldId="259"/>
            <ac:spMk id="21" creationId="{01B7A688-76D6-E00D-92F0-63EC1909BB2C}"/>
          </ac:spMkLst>
        </pc:spChg>
        <pc:spChg chg="add mod">
          <ac:chgData name="松本 東始" userId="c7ec513d-d317-45d0-a753-bb921762a7b5" providerId="ADAL" clId="{3D3210C2-BAA2-4EC0-97B3-E389AA47FE07}" dt="2024-07-30T03:48:14.663" v="1083" actId="207"/>
          <ac:spMkLst>
            <pc:docMk/>
            <pc:sldMk cId="3025326580" sldId="259"/>
            <ac:spMk id="24" creationId="{2F51B1A4-3011-BE6F-98CD-C389378F7938}"/>
          </ac:spMkLst>
        </pc:spChg>
        <pc:spChg chg="add mod">
          <ac:chgData name="松本 東始" userId="c7ec513d-d317-45d0-a753-bb921762a7b5" providerId="ADAL" clId="{3D3210C2-BAA2-4EC0-97B3-E389AA47FE07}" dt="2024-07-30T03:48:38.054" v="1090" actId="20577"/>
          <ac:spMkLst>
            <pc:docMk/>
            <pc:sldMk cId="3025326580" sldId="259"/>
            <ac:spMk id="25" creationId="{4C8DDF38-5B77-F736-32B8-B186C9B2E313}"/>
          </ac:spMkLst>
        </pc:spChg>
        <pc:grpChg chg="add mod">
          <ac:chgData name="松本 東始" userId="c7ec513d-d317-45d0-a753-bb921762a7b5" providerId="ADAL" clId="{3D3210C2-BAA2-4EC0-97B3-E389AA47FE07}" dt="2024-07-30T03:36:49.844" v="628" actId="552"/>
          <ac:grpSpMkLst>
            <pc:docMk/>
            <pc:sldMk cId="3025326580" sldId="259"/>
            <ac:grpSpMk id="17" creationId="{6595682A-2417-D86E-C99F-308816E15EBE}"/>
          </ac:grpSpMkLst>
        </pc:grpChg>
        <pc:picChg chg="del">
          <ac:chgData name="松本 東始" userId="c7ec513d-d317-45d0-a753-bb921762a7b5" providerId="ADAL" clId="{3D3210C2-BAA2-4EC0-97B3-E389AA47FE07}" dt="2024-07-30T03:24:18.886" v="3" actId="478"/>
          <ac:picMkLst>
            <pc:docMk/>
            <pc:sldMk cId="3025326580" sldId="259"/>
            <ac:picMk id="4" creationId="{6C2EF013-1937-4E8F-BF5A-78AB087EBED5}"/>
          </ac:picMkLst>
        </pc:picChg>
        <pc:picChg chg="mod modCrop">
          <ac:chgData name="松本 東始" userId="c7ec513d-d317-45d0-a753-bb921762a7b5" providerId="ADAL" clId="{3D3210C2-BAA2-4EC0-97B3-E389AA47FE07}" dt="2024-07-30T03:48:52.015" v="1094" actId="1037"/>
          <ac:picMkLst>
            <pc:docMk/>
            <pc:sldMk cId="3025326580" sldId="259"/>
            <ac:picMk id="5" creationId="{477AB396-69FC-88D5-7962-ADE9693DB422}"/>
          </ac:picMkLst>
        </pc:picChg>
        <pc:picChg chg="add mod ord">
          <ac:chgData name="松本 東始" userId="c7ec513d-d317-45d0-a753-bb921762a7b5" providerId="ADAL" clId="{3D3210C2-BAA2-4EC0-97B3-E389AA47FE07}" dt="2024-07-30T03:36:32.031" v="562" actId="1035"/>
          <ac:picMkLst>
            <pc:docMk/>
            <pc:sldMk cId="3025326580" sldId="259"/>
            <ac:picMk id="13" creationId="{97443F45-C318-277D-65FA-F225D23E4FE4}"/>
          </ac:picMkLst>
        </pc:picChg>
        <pc:picChg chg="add mod modCrop">
          <ac:chgData name="松本 東始" userId="c7ec513d-d317-45d0-a753-bb921762a7b5" providerId="ADAL" clId="{3D3210C2-BAA2-4EC0-97B3-E389AA47FE07}" dt="2024-07-30T03:36:32.031" v="562" actId="1035"/>
          <ac:picMkLst>
            <pc:docMk/>
            <pc:sldMk cId="3025326580" sldId="259"/>
            <ac:picMk id="14" creationId="{527237C6-8F7B-A452-8B51-7C97E63C0E17}"/>
          </ac:picMkLst>
        </pc:picChg>
        <pc:picChg chg="add mod">
          <ac:chgData name="松本 東始" userId="c7ec513d-d317-45d0-a753-bb921762a7b5" providerId="ADAL" clId="{3D3210C2-BAA2-4EC0-97B3-E389AA47FE07}" dt="2024-07-30T03:36:32.031" v="562" actId="1035"/>
          <ac:picMkLst>
            <pc:docMk/>
            <pc:sldMk cId="3025326580" sldId="259"/>
            <ac:picMk id="16" creationId="{5DAF85CE-4281-6EC1-806D-00E0AAFE23C2}"/>
          </ac:picMkLst>
        </pc:picChg>
        <pc:picChg chg="add mod">
          <ac:chgData name="松本 東始" userId="c7ec513d-d317-45d0-a753-bb921762a7b5" providerId="ADAL" clId="{3D3210C2-BAA2-4EC0-97B3-E389AA47FE07}" dt="2024-07-30T03:36:32.031" v="562" actId="1035"/>
          <ac:picMkLst>
            <pc:docMk/>
            <pc:sldMk cId="3025326580" sldId="259"/>
            <ac:picMk id="22" creationId="{66B05432-06CC-6D63-B8F5-8E2DB2E5AE24}"/>
          </ac:picMkLst>
        </pc:picChg>
        <pc:picChg chg="add mod">
          <ac:chgData name="松本 東始" userId="c7ec513d-d317-45d0-a753-bb921762a7b5" providerId="ADAL" clId="{3D3210C2-BAA2-4EC0-97B3-E389AA47FE07}" dt="2024-07-30T03:36:32.031" v="562" actId="1035"/>
          <ac:picMkLst>
            <pc:docMk/>
            <pc:sldMk cId="3025326580" sldId="259"/>
            <ac:picMk id="23" creationId="{7715C668-1839-E6BA-245E-7436DED66452}"/>
          </ac:picMkLst>
        </pc:picChg>
        <pc:picChg chg="add del mod">
          <ac:chgData name="松本 東始" userId="c7ec513d-d317-45d0-a753-bb921762a7b5" providerId="ADAL" clId="{3D3210C2-BAA2-4EC0-97B3-E389AA47FE07}" dt="2024-07-30T03:32:24.993" v="252" actId="478"/>
          <ac:picMkLst>
            <pc:docMk/>
            <pc:sldMk cId="3025326580" sldId="259"/>
            <ac:picMk id="1026" creationId="{10E92D65-06D2-FF2D-B24D-C0684508552B}"/>
          </ac:picMkLst>
        </pc:picChg>
      </pc:sldChg>
      <pc:sldChg chg="addSp delSp modSp new mod">
        <pc:chgData name="松本 東始" userId="c7ec513d-d317-45d0-a753-bb921762a7b5" providerId="ADAL" clId="{3D3210C2-BAA2-4EC0-97B3-E389AA47FE07}" dt="2024-07-30T03:48:09.149" v="1082" actId="207"/>
        <pc:sldMkLst>
          <pc:docMk/>
          <pc:sldMk cId="2715052247" sldId="260"/>
        </pc:sldMkLst>
        <pc:spChg chg="add mod">
          <ac:chgData name="松本 東始" userId="c7ec513d-d317-45d0-a753-bb921762a7b5" providerId="ADAL" clId="{3D3210C2-BAA2-4EC0-97B3-E389AA47FE07}" dt="2024-07-30T03:40:18.282" v="643" actId="20577"/>
          <ac:spMkLst>
            <pc:docMk/>
            <pc:sldMk cId="2715052247" sldId="260"/>
            <ac:spMk id="6" creationId="{BF2B6C8A-FD28-6F00-D274-19CB4279368C}"/>
          </ac:spMkLst>
        </pc:spChg>
        <pc:spChg chg="add del mod">
          <ac:chgData name="松本 東始" userId="c7ec513d-d317-45d0-a753-bb921762a7b5" providerId="ADAL" clId="{3D3210C2-BAA2-4EC0-97B3-E389AA47FE07}" dt="2024-07-30T03:47:54.039" v="1080" actId="478"/>
          <ac:spMkLst>
            <pc:docMk/>
            <pc:sldMk cId="2715052247" sldId="260"/>
            <ac:spMk id="10" creationId="{D7FD0294-C7F1-6C50-F3B2-DC6E15102EBC}"/>
          </ac:spMkLst>
        </pc:spChg>
        <pc:spChg chg="add mod">
          <ac:chgData name="松本 東始" userId="c7ec513d-d317-45d0-a753-bb921762a7b5" providerId="ADAL" clId="{3D3210C2-BAA2-4EC0-97B3-E389AA47FE07}" dt="2024-07-30T03:48:09.149" v="1082" actId="207"/>
          <ac:spMkLst>
            <pc:docMk/>
            <pc:sldMk cId="2715052247" sldId="260"/>
            <ac:spMk id="11" creationId="{D5A0E34A-8D04-CE32-C632-F5F5DBC9FF5B}"/>
          </ac:spMkLst>
        </pc:spChg>
        <pc:spChg chg="add mod">
          <ac:chgData name="松本 東始" userId="c7ec513d-d317-45d0-a753-bb921762a7b5" providerId="ADAL" clId="{3D3210C2-BAA2-4EC0-97B3-E389AA47FE07}" dt="2024-07-30T03:46:43.822" v="1057" actId="1036"/>
          <ac:spMkLst>
            <pc:docMk/>
            <pc:sldMk cId="2715052247" sldId="260"/>
            <ac:spMk id="12" creationId="{AD619A5A-9619-DAA8-E7DF-CBC6E3CDD68B}"/>
          </ac:spMkLst>
        </pc:spChg>
        <pc:spChg chg="add mod">
          <ac:chgData name="松本 東始" userId="c7ec513d-d317-45d0-a753-bb921762a7b5" providerId="ADAL" clId="{3D3210C2-BAA2-4EC0-97B3-E389AA47FE07}" dt="2024-07-30T03:42:36.360" v="758" actId="207"/>
          <ac:spMkLst>
            <pc:docMk/>
            <pc:sldMk cId="2715052247" sldId="260"/>
            <ac:spMk id="14" creationId="{68922B94-3769-F0C6-3462-7015006F760A}"/>
          </ac:spMkLst>
        </pc:spChg>
        <pc:spChg chg="add mod">
          <ac:chgData name="松本 東始" userId="c7ec513d-d317-45d0-a753-bb921762a7b5" providerId="ADAL" clId="{3D3210C2-BAA2-4EC0-97B3-E389AA47FE07}" dt="2024-07-30T03:46:28.475" v="1040" actId="1038"/>
          <ac:spMkLst>
            <pc:docMk/>
            <pc:sldMk cId="2715052247" sldId="260"/>
            <ac:spMk id="15" creationId="{5558E87E-4F2E-0031-45AE-DD48F2881BD8}"/>
          </ac:spMkLst>
        </pc:spChg>
        <pc:spChg chg="add mod">
          <ac:chgData name="松本 東始" userId="c7ec513d-d317-45d0-a753-bb921762a7b5" providerId="ADAL" clId="{3D3210C2-BAA2-4EC0-97B3-E389AA47FE07}" dt="2024-07-30T03:46:40.374" v="1042" actId="1076"/>
          <ac:spMkLst>
            <pc:docMk/>
            <pc:sldMk cId="2715052247" sldId="260"/>
            <ac:spMk id="17" creationId="{D5835642-5F2C-2366-5FB2-90CA709F752F}"/>
          </ac:spMkLst>
        </pc:spChg>
        <pc:spChg chg="add mod">
          <ac:chgData name="松本 東始" userId="c7ec513d-d317-45d0-a753-bb921762a7b5" providerId="ADAL" clId="{3D3210C2-BAA2-4EC0-97B3-E389AA47FE07}" dt="2024-07-30T03:46:46.478" v="1058" actId="14100"/>
          <ac:spMkLst>
            <pc:docMk/>
            <pc:sldMk cId="2715052247" sldId="260"/>
            <ac:spMk id="18" creationId="{69EA21A5-BAE8-83AC-4913-5EFE95C3AE28}"/>
          </ac:spMkLst>
        </pc:spChg>
        <pc:spChg chg="add mod">
          <ac:chgData name="松本 東始" userId="c7ec513d-d317-45d0-a753-bb921762a7b5" providerId="ADAL" clId="{3D3210C2-BAA2-4EC0-97B3-E389AA47FE07}" dt="2024-07-30T03:46:50.903" v="1062" actId="1038"/>
          <ac:spMkLst>
            <pc:docMk/>
            <pc:sldMk cId="2715052247" sldId="260"/>
            <ac:spMk id="19" creationId="{167C60A9-7E59-0811-516C-DC8FC13A86EE}"/>
          </ac:spMkLst>
        </pc:spChg>
        <pc:spChg chg="add mod">
          <ac:chgData name="松本 東始" userId="c7ec513d-d317-45d0-a753-bb921762a7b5" providerId="ADAL" clId="{3D3210C2-BAA2-4EC0-97B3-E389AA47FE07}" dt="2024-07-30T03:47:54.445" v="1081"/>
          <ac:spMkLst>
            <pc:docMk/>
            <pc:sldMk cId="2715052247" sldId="260"/>
            <ac:spMk id="21" creationId="{4C18125C-E3D1-BDD2-14FF-638E43B69FD9}"/>
          </ac:spMkLst>
        </pc:spChg>
        <pc:grpChg chg="add del mod">
          <ac:chgData name="松本 東始" userId="c7ec513d-d317-45d0-a753-bb921762a7b5" providerId="ADAL" clId="{3D3210C2-BAA2-4EC0-97B3-E389AA47FE07}" dt="2024-07-30T03:43:33.247" v="846" actId="165"/>
          <ac:grpSpMkLst>
            <pc:docMk/>
            <pc:sldMk cId="2715052247" sldId="260"/>
            <ac:grpSpMk id="3" creationId="{0B0A8DBB-5213-77E7-585C-9EA786E965EC}"/>
          </ac:grpSpMkLst>
        </pc:grpChg>
        <pc:grpChg chg="add mod ord">
          <ac:chgData name="松本 東始" userId="c7ec513d-d317-45d0-a753-bb921762a7b5" providerId="ADAL" clId="{3D3210C2-BAA2-4EC0-97B3-E389AA47FE07}" dt="2024-07-30T03:46:33.100" v="1041" actId="167"/>
          <ac:grpSpMkLst>
            <pc:docMk/>
            <pc:sldMk cId="2715052247" sldId="260"/>
            <ac:grpSpMk id="20" creationId="{75A119C0-1E82-1AED-E522-93313B8BBCC8}"/>
          </ac:grpSpMkLst>
        </pc:grpChg>
        <pc:picChg chg="add del mod">
          <ac:chgData name="松本 東始" userId="c7ec513d-d317-45d0-a753-bb921762a7b5" providerId="ADAL" clId="{3D3210C2-BAA2-4EC0-97B3-E389AA47FE07}" dt="2024-07-30T03:40:02.358" v="630" actId="478"/>
          <ac:picMkLst>
            <pc:docMk/>
            <pc:sldMk cId="2715052247" sldId="260"/>
            <ac:picMk id="2" creationId="{C2D2A396-69B4-7143-D223-A0DAF805E775}"/>
          </ac:picMkLst>
        </pc:picChg>
        <pc:picChg chg="mod topLvl">
          <ac:chgData name="松本 東始" userId="c7ec513d-d317-45d0-a753-bb921762a7b5" providerId="ADAL" clId="{3D3210C2-BAA2-4EC0-97B3-E389AA47FE07}" dt="2024-07-30T03:46:13.985" v="1028" actId="164"/>
          <ac:picMkLst>
            <pc:docMk/>
            <pc:sldMk cId="2715052247" sldId="260"/>
            <ac:picMk id="4" creationId="{EDDB83B5-DF01-CFE1-448A-08A32976EADA}"/>
          </ac:picMkLst>
        </pc:picChg>
        <pc:picChg chg="del mod topLvl">
          <ac:chgData name="松本 東始" userId="c7ec513d-d317-45d0-a753-bb921762a7b5" providerId="ADAL" clId="{3D3210C2-BAA2-4EC0-97B3-E389AA47FE07}" dt="2024-07-30T03:43:35.647" v="847" actId="478"/>
          <ac:picMkLst>
            <pc:docMk/>
            <pc:sldMk cId="2715052247" sldId="260"/>
            <ac:picMk id="5" creationId="{C582ED25-5FE9-2C15-27D9-1E598DE05371}"/>
          </ac:picMkLst>
        </pc:picChg>
        <pc:picChg chg="add mod">
          <ac:chgData name="松本 東始" userId="c7ec513d-d317-45d0-a753-bb921762a7b5" providerId="ADAL" clId="{3D3210C2-BAA2-4EC0-97B3-E389AA47FE07}" dt="2024-07-30T03:46:16.534" v="1029" actId="14100"/>
          <ac:picMkLst>
            <pc:docMk/>
            <pc:sldMk cId="2715052247" sldId="260"/>
            <ac:picMk id="7" creationId="{AB3F2B27-3967-53AF-8C41-D18320709E8B}"/>
          </ac:picMkLst>
        </pc:picChg>
        <pc:picChg chg="add mod">
          <ac:chgData name="松本 東始" userId="c7ec513d-d317-45d0-a753-bb921762a7b5" providerId="ADAL" clId="{3D3210C2-BAA2-4EC0-97B3-E389AA47FE07}" dt="2024-07-30T03:46:28.475" v="1040" actId="1038"/>
          <ac:picMkLst>
            <pc:docMk/>
            <pc:sldMk cId="2715052247" sldId="260"/>
            <ac:picMk id="9" creationId="{F1ABFAEA-147D-5CF3-A1C8-1B76DC122B4A}"/>
          </ac:picMkLst>
        </pc:picChg>
        <pc:picChg chg="add mod">
          <ac:chgData name="松本 東始" userId="c7ec513d-d317-45d0-a753-bb921762a7b5" providerId="ADAL" clId="{3D3210C2-BAA2-4EC0-97B3-E389AA47FE07}" dt="2024-07-30T03:46:24.181" v="1032" actId="1076"/>
          <ac:picMkLst>
            <pc:docMk/>
            <pc:sldMk cId="2715052247" sldId="260"/>
            <ac:picMk id="13" creationId="{D7C0BEE8-E046-78D3-5442-6B6E71968C4F}"/>
          </ac:picMkLst>
        </pc:picChg>
        <pc:picChg chg="add mod modCrop">
          <ac:chgData name="松本 東始" userId="c7ec513d-d317-45d0-a753-bb921762a7b5" providerId="ADAL" clId="{3D3210C2-BAA2-4EC0-97B3-E389AA47FE07}" dt="2024-07-30T03:46:13.985" v="1028" actId="164"/>
          <ac:picMkLst>
            <pc:docMk/>
            <pc:sldMk cId="2715052247" sldId="260"/>
            <ac:picMk id="16" creationId="{3A348682-3D7E-D973-3C8C-257932572853}"/>
          </ac:picMkLst>
        </pc:picChg>
      </pc:sldChg>
      <pc:sldChg chg="addSp modSp new mod">
        <pc:chgData name="松本 東始" userId="c7ec513d-d317-45d0-a753-bb921762a7b5" providerId="ADAL" clId="{3D3210C2-BAA2-4EC0-97B3-E389AA47FE07}" dt="2024-07-30T03:54:01.992" v="1236" actId="12788"/>
        <pc:sldMkLst>
          <pc:docMk/>
          <pc:sldMk cId="3231276649" sldId="261"/>
        </pc:sldMkLst>
        <pc:spChg chg="add mod">
          <ac:chgData name="松本 東始" userId="c7ec513d-d317-45d0-a753-bb921762a7b5" providerId="ADAL" clId="{3D3210C2-BAA2-4EC0-97B3-E389AA47FE07}" dt="2024-07-30T03:52:50.274" v="1135" actId="20577"/>
          <ac:spMkLst>
            <pc:docMk/>
            <pc:sldMk cId="3231276649" sldId="261"/>
            <ac:spMk id="2" creationId="{C30A19B5-8A13-DB3B-792E-E027D3CDBE02}"/>
          </ac:spMkLst>
        </pc:spChg>
        <pc:spChg chg="add mod">
          <ac:chgData name="松本 東始" userId="c7ec513d-d317-45d0-a753-bb921762a7b5" providerId="ADAL" clId="{3D3210C2-BAA2-4EC0-97B3-E389AA47FE07}" dt="2024-07-30T03:54:01.992" v="1236" actId="12788"/>
          <ac:spMkLst>
            <pc:docMk/>
            <pc:sldMk cId="3231276649" sldId="261"/>
            <ac:spMk id="3" creationId="{EBD5A6D5-3C4D-6A19-8FF2-9945D5C170A0}"/>
          </ac:spMkLst>
        </pc:spChg>
      </pc:sldChg>
    </pc:docChg>
  </pc:docChgLst>
  <pc:docChgLst>
    <pc:chgData name="松本 東始" userId="c7ec513d-d317-45d0-a753-bb921762a7b5" providerId="ADAL" clId="{7B6812DD-C578-4020-BD29-D1ED0BC0258F}"/>
    <pc:docChg chg="undo custSel modMainMaster">
      <pc:chgData name="松本 東始" userId="c7ec513d-d317-45d0-a753-bb921762a7b5" providerId="ADAL" clId="{7B6812DD-C578-4020-BD29-D1ED0BC0258F}" dt="2024-01-19T01:52:41.059" v="20" actId="478"/>
      <pc:docMkLst>
        <pc:docMk/>
      </pc:docMkLst>
      <pc:sldMasterChg chg="addSp delSp modSp mod modSldLayout">
        <pc:chgData name="松本 東始" userId="c7ec513d-d317-45d0-a753-bb921762a7b5" providerId="ADAL" clId="{7B6812DD-C578-4020-BD29-D1ED0BC0258F}" dt="2024-01-19T01:52:41.059" v="20" actId="478"/>
        <pc:sldMasterMkLst>
          <pc:docMk/>
          <pc:sldMasterMk cId="68579078" sldId="2147483648"/>
        </pc:sldMasterMkLst>
        <pc:spChg chg="del">
          <ac:chgData name="松本 東始" userId="c7ec513d-d317-45d0-a753-bb921762a7b5" providerId="ADAL" clId="{7B6812DD-C578-4020-BD29-D1ED0BC0258F}" dt="2024-01-19T01:51:19.497" v="13" actId="478"/>
          <ac:spMkLst>
            <pc:docMk/>
            <pc:sldMasterMk cId="68579078" sldId="2147483648"/>
            <ac:spMk id="6" creationId="{BC681AA8-61BF-8453-391E-39E932C44457}"/>
          </ac:spMkLst>
        </pc:spChg>
        <pc:spChg chg="add del mod">
          <ac:chgData name="松本 東始" userId="c7ec513d-d317-45d0-a753-bb921762a7b5" providerId="ADAL" clId="{7B6812DD-C578-4020-BD29-D1ED0BC0258F}" dt="2024-01-19T01:52:41.059" v="20" actId="478"/>
          <ac:spMkLst>
            <pc:docMk/>
            <pc:sldMasterMk cId="68579078" sldId="2147483648"/>
            <ac:spMk id="7" creationId="{D99CFA3A-5728-B3D6-8104-1D076190C25C}"/>
          </ac:spMkLst>
        </pc:spChg>
        <pc:spChg chg="mod">
          <ac:chgData name="松本 東始" userId="c7ec513d-d317-45d0-a753-bb921762a7b5" providerId="ADAL" clId="{7B6812DD-C578-4020-BD29-D1ED0BC0258F}" dt="2024-01-19T01:52:22.981" v="18" actId="207"/>
          <ac:spMkLst>
            <pc:docMk/>
            <pc:sldMasterMk cId="68579078" sldId="2147483648"/>
            <ac:spMk id="8" creationId="{6CEC00D1-C099-0E08-6510-BAC3D1FCE0F6}"/>
          </ac:spMkLst>
        </pc:spChg>
        <pc:spChg chg="mod">
          <ac:chgData name="松本 東始" userId="c7ec513d-d317-45d0-a753-bb921762a7b5" providerId="ADAL" clId="{7B6812DD-C578-4020-BD29-D1ED0BC0258F}" dt="2024-01-19T01:50:46.645" v="7" actId="207"/>
          <ac:spMkLst>
            <pc:docMk/>
            <pc:sldMasterMk cId="68579078" sldId="2147483648"/>
            <ac:spMk id="11" creationId="{8BDF48F2-4BEC-5CDD-C122-FA3F8C14D13A}"/>
          </ac:spMkLst>
        </pc:spChg>
        <pc:spChg chg="mod">
          <ac:chgData name="松本 東始" userId="c7ec513d-d317-45d0-a753-bb921762a7b5" providerId="ADAL" clId="{7B6812DD-C578-4020-BD29-D1ED0BC0258F}" dt="2024-01-19T01:51:12.085" v="12" actId="207"/>
          <ac:spMkLst>
            <pc:docMk/>
            <pc:sldMasterMk cId="68579078" sldId="2147483648"/>
            <ac:spMk id="12" creationId="{E158163C-3CB1-E11B-4E98-2CA7E1A6EF70}"/>
          </ac:spMkLst>
        </pc:spChg>
        <pc:sldLayoutChg chg="delSp modSp mod">
          <pc:chgData name="松本 東始" userId="c7ec513d-d317-45d0-a753-bb921762a7b5" providerId="ADAL" clId="{7B6812DD-C578-4020-BD29-D1ED0BC0258F}" dt="2024-01-19T01:50:17.658" v="1" actId="478"/>
          <pc:sldLayoutMkLst>
            <pc:docMk/>
            <pc:sldMasterMk cId="68579078" sldId="2147483648"/>
            <pc:sldLayoutMk cId="892423402" sldId="2147483649"/>
          </pc:sldLayoutMkLst>
          <pc:spChg chg="del">
            <ac:chgData name="松本 東始" userId="c7ec513d-d317-45d0-a753-bb921762a7b5" providerId="ADAL" clId="{7B6812DD-C578-4020-BD29-D1ED0BC0258F}" dt="2024-01-19T01:50:17.658" v="1" actId="478"/>
            <ac:spMkLst>
              <pc:docMk/>
              <pc:sldMasterMk cId="68579078" sldId="2147483648"/>
              <pc:sldLayoutMk cId="892423402" sldId="2147483649"/>
              <ac:spMk id="2" creationId="{89DE312B-7B40-AAA9-5F96-1927A00CB1CF}"/>
            </ac:spMkLst>
          </pc:spChg>
          <pc:spChg chg="del">
            <ac:chgData name="松本 東始" userId="c7ec513d-d317-45d0-a753-bb921762a7b5" providerId="ADAL" clId="{7B6812DD-C578-4020-BD29-D1ED0BC0258F}" dt="2024-01-19T01:50:17.658" v="1" actId="478"/>
            <ac:spMkLst>
              <pc:docMk/>
              <pc:sldMasterMk cId="68579078" sldId="2147483648"/>
              <pc:sldLayoutMk cId="892423402" sldId="2147483649"/>
              <ac:spMk id="3" creationId="{8C11F115-3EDA-07E5-FCF7-40865C4520EF}"/>
            </ac:spMkLst>
          </pc:spChg>
        </pc:sldLayoutChg>
        <pc:sldLayoutChg chg="modSp">
          <pc:chgData name="松本 東始" userId="c7ec513d-d317-45d0-a753-bb921762a7b5" providerId="ADAL" clId="{7B6812DD-C578-4020-BD29-D1ED0BC0258F}" dt="2024-01-19T01:50:20.215" v="2" actId="735"/>
          <pc:sldLayoutMkLst>
            <pc:docMk/>
            <pc:sldMasterMk cId="68579078" sldId="2147483648"/>
            <pc:sldLayoutMk cId="3820942142" sldId="2147483650"/>
          </pc:sldLayoutMkLst>
        </pc:sldLayoutChg>
        <pc:sldLayoutChg chg="modSp">
          <pc:chgData name="松本 東始" userId="c7ec513d-d317-45d0-a753-bb921762a7b5" providerId="ADAL" clId="{7B6812DD-C578-4020-BD29-D1ED0BC0258F}" dt="2024-01-19T01:50:26.875" v="4" actId="735"/>
          <pc:sldLayoutMkLst>
            <pc:docMk/>
            <pc:sldMasterMk cId="68579078" sldId="2147483648"/>
            <pc:sldLayoutMk cId="809544016" sldId="2147483658"/>
          </pc:sldLayoutMkLst>
        </pc:sldLayoutChg>
        <pc:sldLayoutChg chg="modSp">
          <pc:chgData name="松本 東始" userId="c7ec513d-d317-45d0-a753-bb921762a7b5" providerId="ADAL" clId="{7B6812DD-C578-4020-BD29-D1ED0BC0258F}" dt="2024-01-19T01:50:25.005" v="3" actId="735"/>
          <pc:sldLayoutMkLst>
            <pc:docMk/>
            <pc:sldMasterMk cId="68579078" sldId="2147483648"/>
            <pc:sldLayoutMk cId="3407891814" sldId="2147483659"/>
          </pc:sldLayoutMkLst>
        </pc:sldLayoutChg>
      </pc:sldMasterChg>
    </pc:docChg>
  </pc:docChgLst>
  <pc:docChgLst>
    <pc:chgData name="松本 東始" userId="c7ec513d-d317-45d0-a753-bb921762a7b5" providerId="ADAL" clId="{CA352305-3096-4C9F-957B-D7637DB96610}"/>
    <pc:docChg chg="custSel addSld modSld">
      <pc:chgData name="松本 東始" userId="c7ec513d-d317-45d0-a753-bb921762a7b5" providerId="ADAL" clId="{CA352305-3096-4C9F-957B-D7637DB96610}" dt="2024-02-13T08:50:57.193" v="81" actId="1076"/>
      <pc:docMkLst>
        <pc:docMk/>
      </pc:docMkLst>
      <pc:sldChg chg="addSp delSp modSp mod">
        <pc:chgData name="松本 東始" userId="c7ec513d-d317-45d0-a753-bb921762a7b5" providerId="ADAL" clId="{CA352305-3096-4C9F-957B-D7637DB96610}" dt="2024-02-13T08:48:33.371" v="14"/>
        <pc:sldMkLst>
          <pc:docMk/>
          <pc:sldMk cId="289355329" sldId="256"/>
        </pc:sldMkLst>
        <pc:spChg chg="del">
          <ac:chgData name="松本 東始" userId="c7ec513d-d317-45d0-a753-bb921762a7b5" providerId="ADAL" clId="{CA352305-3096-4C9F-957B-D7637DB96610}" dt="2024-02-13T08:46:58.859" v="0" actId="478"/>
          <ac:spMkLst>
            <pc:docMk/>
            <pc:sldMk cId="289355329" sldId="256"/>
            <ac:spMk id="2" creationId="{45F09CBD-BFD8-FE2E-97EB-696D53B84306}"/>
          </ac:spMkLst>
        </pc:spChg>
        <pc:spChg chg="add mod">
          <ac:chgData name="松本 東始" userId="c7ec513d-d317-45d0-a753-bb921762a7b5" providerId="ADAL" clId="{CA352305-3096-4C9F-957B-D7637DB96610}" dt="2024-02-13T08:48:25.827" v="13" actId="1076"/>
          <ac:spMkLst>
            <pc:docMk/>
            <pc:sldMk cId="289355329" sldId="256"/>
            <ac:spMk id="3" creationId="{72FD0E33-6F22-1AF1-52A9-DEBE9A152602}"/>
          </ac:spMkLst>
        </pc:spChg>
        <pc:spChg chg="add mod">
          <ac:chgData name="松本 東始" userId="c7ec513d-d317-45d0-a753-bb921762a7b5" providerId="ADAL" clId="{CA352305-3096-4C9F-957B-D7637DB96610}" dt="2024-02-13T08:48:33.371" v="14"/>
          <ac:spMkLst>
            <pc:docMk/>
            <pc:sldMk cId="289355329" sldId="256"/>
            <ac:spMk id="4" creationId="{B69685DA-ABD8-4708-A2B4-48A5F8CBFA98}"/>
          </ac:spMkLst>
        </pc:spChg>
        <pc:spChg chg="del">
          <ac:chgData name="松本 東始" userId="c7ec513d-d317-45d0-a753-bb921762a7b5" providerId="ADAL" clId="{CA352305-3096-4C9F-957B-D7637DB96610}" dt="2024-02-13T08:46:58.859" v="0" actId="478"/>
          <ac:spMkLst>
            <pc:docMk/>
            <pc:sldMk cId="289355329" sldId="256"/>
            <ac:spMk id="15" creationId="{28A2F10A-BD03-CD30-706E-C208D109BD26}"/>
          </ac:spMkLst>
        </pc:spChg>
        <pc:spChg chg="del">
          <ac:chgData name="松本 東始" userId="c7ec513d-d317-45d0-a753-bb921762a7b5" providerId="ADAL" clId="{CA352305-3096-4C9F-957B-D7637DB96610}" dt="2024-02-13T08:46:58.859" v="0" actId="478"/>
          <ac:spMkLst>
            <pc:docMk/>
            <pc:sldMk cId="289355329" sldId="256"/>
            <ac:spMk id="16" creationId="{AFDBB1AA-023C-4B77-F495-96C081F2BC93}"/>
          </ac:spMkLst>
        </pc:spChg>
        <pc:graphicFrameChg chg="del">
          <ac:chgData name="松本 東始" userId="c7ec513d-d317-45d0-a753-bb921762a7b5" providerId="ADAL" clId="{CA352305-3096-4C9F-957B-D7637DB96610}" dt="2024-02-13T08:46:58.859" v="0" actId="478"/>
          <ac:graphicFrameMkLst>
            <pc:docMk/>
            <pc:sldMk cId="289355329" sldId="256"/>
            <ac:graphicFrameMk id="20" creationId="{E54F3118-9ADC-1227-711D-A555B79ED3FA}"/>
          </ac:graphicFrameMkLst>
        </pc:graphicFrameChg>
      </pc:sldChg>
      <pc:sldChg chg="addSp delSp modSp add mod">
        <pc:chgData name="松本 東始" userId="c7ec513d-d317-45d0-a753-bb921762a7b5" providerId="ADAL" clId="{CA352305-3096-4C9F-957B-D7637DB96610}" dt="2024-02-13T08:50:07.232" v="49"/>
        <pc:sldMkLst>
          <pc:docMk/>
          <pc:sldMk cId="1390758894" sldId="257"/>
        </pc:sldMkLst>
        <pc:spChg chg="mod">
          <ac:chgData name="松本 東始" userId="c7ec513d-d317-45d0-a753-bb921762a7b5" providerId="ADAL" clId="{CA352305-3096-4C9F-957B-D7637DB96610}" dt="2024-02-13T08:50:07.232" v="49"/>
          <ac:spMkLst>
            <pc:docMk/>
            <pc:sldMk cId="1390758894" sldId="257"/>
            <ac:spMk id="3" creationId="{026EB2F3-74EA-4AAF-DAD5-E1777CE43FBF}"/>
          </ac:spMkLst>
        </pc:spChg>
        <pc:spChg chg="del">
          <ac:chgData name="松本 東始" userId="c7ec513d-d317-45d0-a753-bb921762a7b5" providerId="ADAL" clId="{CA352305-3096-4C9F-957B-D7637DB96610}" dt="2024-02-13T08:48:42.312" v="16" actId="478"/>
          <ac:spMkLst>
            <pc:docMk/>
            <pc:sldMk cId="1390758894" sldId="257"/>
            <ac:spMk id="4" creationId="{1BC6831B-668E-AD4E-108C-A8D7FDA0E156}"/>
          </ac:spMkLst>
        </pc:spChg>
        <pc:spChg chg="add mod">
          <ac:chgData name="松本 東始" userId="c7ec513d-d317-45d0-a753-bb921762a7b5" providerId="ADAL" clId="{CA352305-3096-4C9F-957B-D7637DB96610}" dt="2024-02-13T08:49:15.464" v="33" actId="1035"/>
          <ac:spMkLst>
            <pc:docMk/>
            <pc:sldMk cId="1390758894" sldId="257"/>
            <ac:spMk id="6" creationId="{A31975DC-0B26-9D71-8075-75CBAA44D73F}"/>
          </ac:spMkLst>
        </pc:spChg>
        <pc:spChg chg="add mod">
          <ac:chgData name="松本 東始" userId="c7ec513d-d317-45d0-a753-bb921762a7b5" providerId="ADAL" clId="{CA352305-3096-4C9F-957B-D7637DB96610}" dt="2024-02-13T08:48:43.113" v="17"/>
          <ac:spMkLst>
            <pc:docMk/>
            <pc:sldMk cId="1390758894" sldId="257"/>
            <ac:spMk id="7" creationId="{CFF31D54-D592-3ED1-97DB-E91D7E838DDA}"/>
          </ac:spMkLst>
        </pc:spChg>
        <pc:spChg chg="add mod">
          <ac:chgData name="松本 東始" userId="c7ec513d-d317-45d0-a753-bb921762a7b5" providerId="ADAL" clId="{CA352305-3096-4C9F-957B-D7637DB96610}" dt="2024-02-13T08:48:43.113" v="17"/>
          <ac:spMkLst>
            <pc:docMk/>
            <pc:sldMk cId="1390758894" sldId="257"/>
            <ac:spMk id="8" creationId="{8224AFF0-5CB7-EC3D-AB8C-FB6F8E20B521}"/>
          </ac:spMkLst>
        </pc:spChg>
        <pc:picChg chg="add mod">
          <ac:chgData name="松本 東始" userId="c7ec513d-d317-45d0-a753-bb921762a7b5" providerId="ADAL" clId="{CA352305-3096-4C9F-957B-D7637DB96610}" dt="2024-02-13T08:48:43.113" v="17"/>
          <ac:picMkLst>
            <pc:docMk/>
            <pc:sldMk cId="1390758894" sldId="257"/>
            <ac:picMk id="2" creationId="{AAB6C1DD-9BE3-289C-4B84-DC47095066AD}"/>
          </ac:picMkLst>
        </pc:picChg>
        <pc:picChg chg="add mod">
          <ac:chgData name="松本 東始" userId="c7ec513d-d317-45d0-a753-bb921762a7b5" providerId="ADAL" clId="{CA352305-3096-4C9F-957B-D7637DB96610}" dt="2024-02-13T08:48:43.113" v="17"/>
          <ac:picMkLst>
            <pc:docMk/>
            <pc:sldMk cId="1390758894" sldId="257"/>
            <ac:picMk id="5" creationId="{06675395-89A0-05E2-93F2-5E34BD6B4298}"/>
          </ac:picMkLst>
        </pc:picChg>
      </pc:sldChg>
      <pc:sldChg chg="addSp delSp modSp add mod">
        <pc:chgData name="松本 東始" userId="c7ec513d-d317-45d0-a753-bb921762a7b5" providerId="ADAL" clId="{CA352305-3096-4C9F-957B-D7637DB96610}" dt="2024-02-13T08:50:15.078" v="55"/>
        <pc:sldMkLst>
          <pc:docMk/>
          <pc:sldMk cId="1909245792" sldId="258"/>
        </pc:sldMkLst>
        <pc:spChg chg="add del mod">
          <ac:chgData name="松本 東始" userId="c7ec513d-d317-45d0-a753-bb921762a7b5" providerId="ADAL" clId="{CA352305-3096-4C9F-957B-D7637DB96610}" dt="2024-02-13T08:49:36.435" v="40" actId="478"/>
          <ac:spMkLst>
            <pc:docMk/>
            <pc:sldMk cId="1909245792" sldId="258"/>
            <ac:spMk id="2" creationId="{8F06C771-55BD-DAC2-5716-E6C385454C41}"/>
          </ac:spMkLst>
        </pc:spChg>
        <pc:spChg chg="mod">
          <ac:chgData name="松本 東始" userId="c7ec513d-d317-45d0-a753-bb921762a7b5" providerId="ADAL" clId="{CA352305-3096-4C9F-957B-D7637DB96610}" dt="2024-02-13T08:50:15.078" v="55"/>
          <ac:spMkLst>
            <pc:docMk/>
            <pc:sldMk cId="1909245792" sldId="258"/>
            <ac:spMk id="3" creationId="{A845ED6F-D315-A572-7158-EBD527589831}"/>
          </ac:spMkLst>
        </pc:spChg>
        <pc:spChg chg="del">
          <ac:chgData name="松本 東始" userId="c7ec513d-d317-45d0-a753-bb921762a7b5" providerId="ADAL" clId="{CA352305-3096-4C9F-957B-D7637DB96610}" dt="2024-02-13T08:48:51.809" v="20" actId="478"/>
          <ac:spMkLst>
            <pc:docMk/>
            <pc:sldMk cId="1909245792" sldId="258"/>
            <ac:spMk id="4" creationId="{A161E293-241B-027D-DD95-0E244C96D90E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5" creationId="{E193300A-38BD-A052-4FD7-42A77606F723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6" creationId="{2BE12159-A2AC-4B2B-95DB-57F835CDDCAA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9" creationId="{42CFEC01-B99C-8E80-8F39-31338FF3F56D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0" creationId="{030DD3D4-1D38-5508-4614-54FC39915A63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1" creationId="{A69A413C-72AA-12CD-BC38-DD5B0A317A5A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2" creationId="{C3043695-229A-90ED-BB03-E139076C2893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3" creationId="{85D0553E-2D7F-3E87-8EC9-B933F4A3C418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4" creationId="{FE961C87-0126-9BE9-6A82-6063C7EE5C81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5" creationId="{9435BAB3-30FB-1AB3-AE4C-6B86985DD9C0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6" creationId="{7B53842F-E67E-4467-4A25-B05642DEFC86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7" creationId="{9C1513EB-C76E-FC89-8DB6-63DF28662451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8" creationId="{5BA65CCC-2902-BFA0-70E0-B4471E2E756B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19" creationId="{321B928C-D0BA-1F75-AA85-998CE5F56216}"/>
          </ac:spMkLst>
        </pc:spChg>
        <pc:spChg chg="add mod">
          <ac:chgData name="松本 東始" userId="c7ec513d-d317-45d0-a753-bb921762a7b5" providerId="ADAL" clId="{CA352305-3096-4C9F-957B-D7637DB96610}" dt="2024-02-13T08:49:00.926" v="22"/>
          <ac:spMkLst>
            <pc:docMk/>
            <pc:sldMk cId="1909245792" sldId="258"/>
            <ac:spMk id="20" creationId="{32B6DE6E-00CE-7D19-A2E6-C3A1A939D24E}"/>
          </ac:spMkLst>
        </pc:spChg>
        <pc:spChg chg="add mod">
          <ac:chgData name="松本 東始" userId="c7ec513d-d317-45d0-a753-bb921762a7b5" providerId="ADAL" clId="{CA352305-3096-4C9F-957B-D7637DB96610}" dt="2024-02-13T08:49:31.529" v="39" actId="404"/>
          <ac:spMkLst>
            <pc:docMk/>
            <pc:sldMk cId="1909245792" sldId="258"/>
            <ac:spMk id="21" creationId="{009B8848-F9DD-D6DF-75B8-9C97C1DBAA6E}"/>
          </ac:spMkLst>
        </pc:spChg>
        <pc:picChg chg="add mod">
          <ac:chgData name="松本 東始" userId="c7ec513d-d317-45d0-a753-bb921762a7b5" providerId="ADAL" clId="{CA352305-3096-4C9F-957B-D7637DB96610}" dt="2024-02-13T08:49:00.926" v="22"/>
          <ac:picMkLst>
            <pc:docMk/>
            <pc:sldMk cId="1909245792" sldId="258"/>
            <ac:picMk id="7" creationId="{CDFAE126-A4ED-C57B-B174-50027A76DA9E}"/>
          </ac:picMkLst>
        </pc:picChg>
        <pc:picChg chg="add mod">
          <ac:chgData name="松本 東始" userId="c7ec513d-d317-45d0-a753-bb921762a7b5" providerId="ADAL" clId="{CA352305-3096-4C9F-957B-D7637DB96610}" dt="2024-02-13T08:49:00.926" v="22"/>
          <ac:picMkLst>
            <pc:docMk/>
            <pc:sldMk cId="1909245792" sldId="258"/>
            <ac:picMk id="8" creationId="{9456617B-191C-5700-481B-9FADC6CA6CEC}"/>
          </ac:picMkLst>
        </pc:picChg>
      </pc:sldChg>
      <pc:sldChg chg="addSp delSp modSp add mod">
        <pc:chgData name="松本 東始" userId="c7ec513d-d317-45d0-a753-bb921762a7b5" providerId="ADAL" clId="{CA352305-3096-4C9F-957B-D7637DB96610}" dt="2024-02-13T08:50:57.193" v="81" actId="1076"/>
        <pc:sldMkLst>
          <pc:docMk/>
          <pc:sldMk cId="1381576764" sldId="259"/>
        </pc:sldMkLst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2" creationId="{C2BD19F5-69E6-178B-D4DA-357A816D94B0}"/>
          </ac:spMkLst>
        </pc:spChg>
        <pc:spChg chg="mod">
          <ac:chgData name="松本 東始" userId="c7ec513d-d317-45d0-a753-bb921762a7b5" providerId="ADAL" clId="{CA352305-3096-4C9F-957B-D7637DB96610}" dt="2024-02-13T08:50:18.519" v="59" actId="20577"/>
          <ac:spMkLst>
            <pc:docMk/>
            <pc:sldMk cId="1381576764" sldId="259"/>
            <ac:spMk id="3" creationId="{A38444DF-2390-4CB9-F1F6-7AE007C97B73}"/>
          </ac:spMkLst>
        </pc:spChg>
        <pc:spChg chg="del">
          <ac:chgData name="松本 東始" userId="c7ec513d-d317-45d0-a753-bb921762a7b5" providerId="ADAL" clId="{CA352305-3096-4C9F-957B-D7637DB96610}" dt="2024-02-13T08:48:53.646" v="21" actId="478"/>
          <ac:spMkLst>
            <pc:docMk/>
            <pc:sldMk cId="1381576764" sldId="259"/>
            <ac:spMk id="4" creationId="{EF149A47-616F-0C8F-F001-FE7C5D2A24DF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" creationId="{EBE95055-BCB8-110A-F94B-C42697082E7B}"/>
          </ac:spMkLst>
        </pc:spChg>
        <pc:spChg chg="add del mod">
          <ac:chgData name="松本 東始" userId="c7ec513d-d317-45d0-a753-bb921762a7b5" providerId="ADAL" clId="{CA352305-3096-4C9F-957B-D7637DB96610}" dt="2024-02-13T08:49:54.121" v="44" actId="478"/>
          <ac:spMkLst>
            <pc:docMk/>
            <pc:sldMk cId="1381576764" sldId="259"/>
            <ac:spMk id="7" creationId="{2E987A24-446E-602C-D92F-15B5A8725EA9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" creationId="{B8CBBEAC-321A-0B55-B143-902E4E9D49A1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10" creationId="{B080D26C-4785-2D73-5FC1-729D41F0303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11" creationId="{5FCF6FC0-9EDE-993E-9592-856F2987B095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27" creationId="{AC775927-F9F3-8A2B-B464-15A4552A5190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28" creationId="{F846C632-7848-C9E7-1F92-0A68ACF48F50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29" creationId="{7D739665-6CAF-92BA-952B-CCE47BC05967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0" creationId="{B992B147-1642-CD7C-8B9E-F47D6D116759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1" creationId="{D51C3958-1FCC-236A-1584-BAD6C089D953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2" creationId="{5AC6EBAD-9905-2447-90E2-635E13C7583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3" creationId="{588AB0A8-CC4F-CB10-5F76-460C118BAC5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4" creationId="{E5A6D277-F8C6-96A6-93DB-8C8B57BDABB3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5" creationId="{D9E82225-63A4-2F47-2EA0-4780BC80503D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6" creationId="{ECE8E636-B20B-6C7D-EB80-1160418F918C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7" creationId="{8A6891E1-CF2B-CEED-4590-095688FDA918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8" creationId="{2DAFB73F-1973-987D-DC3E-F1F5B36F00CF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39" creationId="{ECDD4A8F-0209-4EB6-F977-71926AF07B4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0" creationId="{34BA37B2-1702-D3AE-95D1-502624172DF4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1" creationId="{D391EF26-4BC9-FF29-B6CF-1D69BA49F04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2" creationId="{AC3B8D52-6B5D-9E25-5E23-A686E2B9568C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3" creationId="{2E20404B-7BDB-23A7-1A18-DD6AB98614C0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4" creationId="{CC982295-89B7-8F21-F83B-1405601D3E24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5" creationId="{0CB4DB5F-9E8C-8FF3-2E2C-233A9B8A514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6" creationId="{5A2F5AE5-93EC-7132-A378-16FB5EB16798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7" creationId="{D5E1FA72-BD55-84A7-D72A-7D9F6D6BDE7F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8" creationId="{50AC91C5-9498-7D04-35F9-229CB0D40B44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49" creationId="{A25DA454-A611-E643-AEE0-823D7FCF676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0" creationId="{62A70945-7B03-1D6D-C8C0-272CB6CE373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1" creationId="{9B071905-5A12-DBA7-4A04-7D53B10E2C97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2" creationId="{2D60CD20-E4DB-19AE-84CA-F651EBBA58D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3" creationId="{F718E649-4FBF-3B6E-F2B7-B12002EDE10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4" creationId="{95021B12-F1A9-E1C4-68C0-0486203DBA33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5" creationId="{CF097C05-DCFC-C31E-AFB2-C05626CC775C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6" creationId="{7C9E572B-C57E-4D66-C081-F6AB470B3574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7" creationId="{731C895E-DF25-0727-A2B5-A1E8744A714C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8" creationId="{1739B3AB-8805-50F5-B5B9-8BAF429A1AEF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59" creationId="{D8281B55-893C-DF65-74FC-07C26D23D831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0" creationId="{D7EDF0E2-EFAB-3AF5-54AF-25851FBD2ED4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1" creationId="{05BFD0A0-2562-C8E1-6BA0-8B331F6D1E3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2" creationId="{713693FA-7169-975E-4D92-8BA8E253674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3" creationId="{843296CE-9EC2-98DF-F128-5C697CEF198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4" creationId="{94DC9ACB-19F2-3720-D065-2CD1349133DA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5" creationId="{2361101E-B804-F991-B184-7CF703F5B31F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6" creationId="{6611AC7B-2746-097A-7320-E1B2B457611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7" creationId="{EFBF6656-49FA-09E7-1FF0-4530B883A05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8" creationId="{BAED94EE-36C0-B2D4-8365-F8D3E0C13403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69" creationId="{CAF78AA2-E12A-9387-BFBE-9144A503D534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0" creationId="{F66702B0-8E2F-D5E7-42A7-AD36A207991D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1" creationId="{B2D7C582-CBA3-FCBD-BC3C-EF678E0554FD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2" creationId="{A4A4728E-3FE9-C2BD-A341-AC02ECAB672C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3" creationId="{6166E43A-19C3-EDFA-8F43-54DE69F8F5DF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4" creationId="{43E33F22-8712-61BD-F522-F3CEC8A295B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5" creationId="{97611A21-901B-F2E3-9124-E746D321E883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6" creationId="{531D1E34-B3C1-53E2-DE17-997EB448AD3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7" creationId="{565C40DB-067B-4444-6D4D-140584D87091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8" creationId="{C70C0C36-CD93-5FBA-6D5E-6A99C30B6DB5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79" creationId="{D7FF9184-BB6B-1284-5B15-CB25BB6DF8E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0" creationId="{BC153136-A2FD-6B93-316A-0BB95785251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1" creationId="{A76B717C-56F0-FF88-3A7B-AA1CEFCCFEF1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2" creationId="{85D74231-83B0-AA5E-D645-D1BF489DB568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3" creationId="{B5E1CAD8-F0CC-5D36-4E68-C8612E72EA5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4" creationId="{BA57753E-DDAE-BD88-AE87-4F55DF761CB9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5" creationId="{1F45FD21-5820-55FB-1941-F2B27E95D306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6" creationId="{C6C603E2-0883-C442-A626-8A27FD75C5CA}"/>
          </ac:spMkLst>
        </pc:spChg>
        <pc:spChg chg="add mod">
          <ac:chgData name="松本 東始" userId="c7ec513d-d317-45d0-a753-bb921762a7b5" providerId="ADAL" clId="{CA352305-3096-4C9F-957B-D7637DB96610}" dt="2024-02-13T08:50:57.193" v="81" actId="1076"/>
          <ac:spMkLst>
            <pc:docMk/>
            <pc:sldMk cId="1381576764" sldId="259"/>
            <ac:spMk id="87" creationId="{6CBD2CAD-07F4-D396-DD6F-06AF8537232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8" creationId="{E51C4909-983D-1389-DDCF-0CA896174492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89" creationId="{E4DE0C76-2EE7-7951-F2F7-A0DB47898D37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0" creationId="{96D40042-41B4-0D83-B7B5-52AF6C8DA5E5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1" creationId="{34B22FA6-17E7-9B2D-57B2-F6BFE8E333C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2" creationId="{0CE976B9-E971-F6F0-1DA6-54FEECF03205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3" creationId="{A05B59DC-5D3A-5793-6808-9689C0845A08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4" creationId="{DF204B5F-F20C-FCC9-90B6-79839525431E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5" creationId="{B3F8570B-D732-CFED-9891-8085D68F490B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6" creationId="{42E426F2-2CEC-66C1-3F10-351BBE10EAF3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7" creationId="{6609089B-0899-9CC5-5A5F-7DABF86218B0}"/>
          </ac:spMkLst>
        </pc:spChg>
        <pc:spChg chg="add mod">
          <ac:chgData name="松本 東始" userId="c7ec513d-d317-45d0-a753-bb921762a7b5" providerId="ADAL" clId="{CA352305-3096-4C9F-957B-D7637DB96610}" dt="2024-02-13T08:50:49.201" v="80" actId="1035"/>
          <ac:spMkLst>
            <pc:docMk/>
            <pc:sldMk cId="1381576764" sldId="259"/>
            <ac:spMk id="98" creationId="{01453B55-4B45-8908-44E8-9804CB5C8B97}"/>
          </ac:spMkLst>
        </pc:spChg>
        <pc:spChg chg="add mod">
          <ac:chgData name="松本 東始" userId="c7ec513d-d317-45d0-a753-bb921762a7b5" providerId="ADAL" clId="{CA352305-3096-4C9F-957B-D7637DB96610}" dt="2024-02-13T08:49:51.152" v="43"/>
          <ac:spMkLst>
            <pc:docMk/>
            <pc:sldMk cId="1381576764" sldId="259"/>
            <ac:spMk id="99" creationId="{EE1A7D9A-AF18-A8E1-B248-CCCF2727E934}"/>
          </ac:spMkLst>
        </pc:spChg>
        <pc:grpChg chg="add mod">
          <ac:chgData name="松本 東始" userId="c7ec513d-d317-45d0-a753-bb921762a7b5" providerId="ADAL" clId="{CA352305-3096-4C9F-957B-D7637DB96610}" dt="2024-02-13T08:50:49.201" v="80" actId="1035"/>
          <ac:grpSpMkLst>
            <pc:docMk/>
            <pc:sldMk cId="1381576764" sldId="259"/>
            <ac:grpSpMk id="13" creationId="{EE67672A-3240-F2E8-0274-4A81C7BBE2A8}"/>
          </ac:grpSpMkLst>
        </pc:grpChg>
        <pc:cxnChg chg="add mod">
          <ac:chgData name="松本 東始" userId="c7ec513d-d317-45d0-a753-bb921762a7b5" providerId="ADAL" clId="{CA352305-3096-4C9F-957B-D7637DB96610}" dt="2024-02-13T08:50:49.201" v="80" actId="1035"/>
          <ac:cxnSpMkLst>
            <pc:docMk/>
            <pc:sldMk cId="1381576764" sldId="259"/>
            <ac:cxnSpMk id="5" creationId="{112A2B9E-2836-3902-8ADE-E7C8F478D53E}"/>
          </ac:cxnSpMkLst>
        </pc:cxnChg>
        <pc:cxnChg chg="add mod">
          <ac:chgData name="松本 東始" userId="c7ec513d-d317-45d0-a753-bb921762a7b5" providerId="ADAL" clId="{CA352305-3096-4C9F-957B-D7637DB96610}" dt="2024-02-13T08:50:49.201" v="80" actId="1035"/>
          <ac:cxnSpMkLst>
            <pc:docMk/>
            <pc:sldMk cId="1381576764" sldId="259"/>
            <ac:cxnSpMk id="9" creationId="{81AA3F9D-0120-4106-0DA7-47835F612A7A}"/>
          </ac:cxnSpMkLst>
        </pc:cxnChg>
        <pc:cxnChg chg="add mod">
          <ac:chgData name="松本 東始" userId="c7ec513d-d317-45d0-a753-bb921762a7b5" providerId="ADAL" clId="{CA352305-3096-4C9F-957B-D7637DB96610}" dt="2024-02-13T08:50:49.201" v="80" actId="1035"/>
          <ac:cxnSpMkLst>
            <pc:docMk/>
            <pc:sldMk cId="1381576764" sldId="259"/>
            <ac:cxnSpMk id="12" creationId="{BA87ED80-EA78-FBCB-0D58-014DAF8F4D76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14" creationId="{6557C4F4-8B92-7587-FA3C-83B854DBE7AE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15" creationId="{63AD1BDB-B271-584C-E2D3-2E32F7E7EBF6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16" creationId="{BC168E1A-5733-4118-758E-82035184B1D9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17" creationId="{4791309A-8CB4-0043-8FE7-3747AFB56C50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18" creationId="{1F4D5B71-ECF6-4ADB-B400-A614B94199F4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19" creationId="{5534C30C-AA06-356C-D26B-FC09BB2D2942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0" creationId="{F3F4AF6C-7600-C0F6-F063-385088F728D7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1" creationId="{9267F5E6-F8E0-B9EC-EDE9-E2D7AA96A16D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2" creationId="{2C7169CE-E901-C7B4-B036-9850CFC2A9A6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3" creationId="{494B8021-4633-037F-D50A-E63C72EBADC4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4" creationId="{195E0C78-9AC8-DFC8-A5A7-B8743F5CB286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5" creationId="{A46090CD-E1ED-AC0A-443E-625BA05F6236}"/>
          </ac:cxnSpMkLst>
        </pc:cxnChg>
        <pc:cxnChg chg="mod">
          <ac:chgData name="松本 東始" userId="c7ec513d-d317-45d0-a753-bb921762a7b5" providerId="ADAL" clId="{CA352305-3096-4C9F-957B-D7637DB96610}" dt="2024-02-13T08:49:07.636" v="23"/>
          <ac:cxnSpMkLst>
            <pc:docMk/>
            <pc:sldMk cId="1381576764" sldId="259"/>
            <ac:cxnSpMk id="26" creationId="{197A4692-EDDF-F090-E460-37BD48B47AF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54F78-39B1-465F-970B-AA113A318EA6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63072-ADFC-4F60-8A21-3E732FE7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694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42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158163C-3CB1-E11B-4E98-2CA7E1A6EF70}"/>
              </a:ext>
            </a:extLst>
          </p:cNvPr>
          <p:cNvSpPr/>
          <p:nvPr userDrawn="1"/>
        </p:nvSpPr>
        <p:spPr>
          <a:xfrm flipH="1">
            <a:off x="0" y="6644593"/>
            <a:ext cx="12192000" cy="21340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8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DF48F2-4BEC-5CDD-C122-FA3F8C14D13A}"/>
              </a:ext>
            </a:extLst>
          </p:cNvPr>
          <p:cNvSpPr/>
          <p:nvPr userDrawn="1"/>
        </p:nvSpPr>
        <p:spPr>
          <a:xfrm>
            <a:off x="0" y="0"/>
            <a:ext cx="12192000" cy="62590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8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9CFA3A-5728-B3D6-8104-1D076190C25C}"/>
              </a:ext>
            </a:extLst>
          </p:cNvPr>
          <p:cNvSpPr/>
          <p:nvPr userDrawn="1"/>
        </p:nvSpPr>
        <p:spPr>
          <a:xfrm>
            <a:off x="0" y="625907"/>
            <a:ext cx="12192000" cy="5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EC00D1-C099-0E08-6510-BAC3D1FCE0F6}"/>
              </a:ext>
            </a:extLst>
          </p:cNvPr>
          <p:cNvSpPr/>
          <p:nvPr userDrawn="1"/>
        </p:nvSpPr>
        <p:spPr>
          <a:xfrm>
            <a:off x="0" y="6590593"/>
            <a:ext cx="12192000" cy="5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C4E2D35B-4ED1-79A9-9FF2-FC9CD9C8B8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110" y="69857"/>
            <a:ext cx="2771402" cy="47689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94EDB6-A14B-5627-CEFB-058F9E767E0C}"/>
              </a:ext>
            </a:extLst>
          </p:cNvPr>
          <p:cNvSpPr txBox="1"/>
          <p:nvPr userDrawn="1"/>
        </p:nvSpPr>
        <p:spPr>
          <a:xfrm>
            <a:off x="0" y="6636313"/>
            <a:ext cx="25138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>
                <a:solidFill>
                  <a:schemeClr val="bg1">
                    <a:lumMod val="75000"/>
                  </a:schemeClr>
                </a:solidFill>
                <a:latin typeface="Asap"/>
              </a:rPr>
              <a:t>Copyright</a:t>
            </a:r>
            <a:r>
              <a:rPr lang="en-US" altLang="ja-JP" sz="800" b="0" i="0" dirty="0">
                <a:solidFill>
                  <a:schemeClr val="bg1">
                    <a:lumMod val="75000"/>
                  </a:schemeClr>
                </a:solidFill>
                <a:effectLst/>
                <a:latin typeface="Asap"/>
              </a:rPr>
              <a:t>© Japan Auto-Body Industries Association Inc.</a:t>
            </a:r>
            <a:endParaRPr kumimoji="1" lang="ja-JP" alt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9685DA-ABD8-4708-A2B4-48A5F8CBFA98}"/>
              </a:ext>
            </a:extLst>
          </p:cNvPr>
          <p:cNvSpPr txBox="1"/>
          <p:nvPr/>
        </p:nvSpPr>
        <p:spPr>
          <a:xfrm>
            <a:off x="1159270" y="2470820"/>
            <a:ext cx="9602556" cy="1242254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広報委員会活動トピックス</a:t>
            </a: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ホームページのセキュリティー強化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(2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段認証ログインの導入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ext Box 35">
            <a:extLst>
              <a:ext uri="{FF2B5EF4-FFF2-40B4-BE49-F238E27FC236}">
                <a16:creationId xmlns:a16="http://schemas.microsoft.com/office/drawing/2014/main" id="{C07D84FB-474E-3A2D-FED3-9ABA2F17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67" y="827835"/>
            <a:ext cx="3150470" cy="442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36000" rIns="36000" bIns="3600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400" b="0" i="0" u="none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第２７７回理事会資料</a:t>
            </a:r>
            <a:endParaRPr lang="ja-JP" altLang="en-US" sz="2400" b="0" i="0" u="none" strike="noStrike" baseline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FA36F1D8-57E5-D51E-97AC-764C4480C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8475" y="857445"/>
            <a:ext cx="1626013" cy="3804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36000" rIns="36000" bIns="3600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r>
              <a:rPr lang="ja-JP" altLang="en-US" sz="2000" b="0" i="0" u="none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事項１</a:t>
            </a:r>
            <a:r>
              <a:rPr lang="en-US" altLang="ja-JP" sz="2000" b="0" i="0" u="none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-5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D31BE74-A10A-F369-9E59-F9FAE9F4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2689" y="4833495"/>
            <a:ext cx="33666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400" i="0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車体工業会 広報委員会</a:t>
            </a:r>
            <a:endParaRPr lang="en-US" altLang="ja-JP" sz="2400" i="0" strike="noStrike" baseline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rtl="0">
              <a:defRPr sz="1000"/>
            </a:pPr>
            <a:r>
              <a:rPr lang="en-US" altLang="ja-JP" sz="2400" i="0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i="0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i="0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i="0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2400" i="0" strike="noStrike" baseline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400" i="0" strike="noStrike" baseline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5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51F1E-9CB5-8997-236B-B9F1550EC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6EB2F3-74EA-4AAF-DAD5-E1777CE43FBF}"/>
              </a:ext>
            </a:extLst>
          </p:cNvPr>
          <p:cNvSpPr txBox="1"/>
          <p:nvPr/>
        </p:nvSpPr>
        <p:spPr>
          <a:xfrm>
            <a:off x="11746044" y="6581001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1/3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1975DC-0B26-9D71-8075-75CBAA44D73F}"/>
              </a:ext>
            </a:extLst>
          </p:cNvPr>
          <p:cNvSpPr txBox="1"/>
          <p:nvPr/>
        </p:nvSpPr>
        <p:spPr>
          <a:xfrm>
            <a:off x="208722" y="44878"/>
            <a:ext cx="4709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セキュリティ強化に向けた対応案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5D32E09-F06B-3A8B-15FD-BB39E0E52DE7}"/>
              </a:ext>
            </a:extLst>
          </p:cNvPr>
          <p:cNvGraphicFramePr>
            <a:graphicFrameLocks noGrp="1"/>
          </p:cNvGraphicFramePr>
          <p:nvPr/>
        </p:nvGraphicFramePr>
        <p:xfrm>
          <a:off x="390524" y="1919240"/>
          <a:ext cx="11563352" cy="461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798">
                  <a:extLst>
                    <a:ext uri="{9D8B030D-6E8A-4147-A177-3AD203B41FA5}">
                      <a16:colId xmlns:a16="http://schemas.microsoft.com/office/drawing/2014/main" val="669379518"/>
                    </a:ext>
                  </a:extLst>
                </a:gridCol>
                <a:gridCol w="2972107">
                  <a:extLst>
                    <a:ext uri="{9D8B030D-6E8A-4147-A177-3AD203B41FA5}">
                      <a16:colId xmlns:a16="http://schemas.microsoft.com/office/drawing/2014/main" val="4250683889"/>
                    </a:ext>
                  </a:extLst>
                </a:gridCol>
                <a:gridCol w="1038447">
                  <a:extLst>
                    <a:ext uri="{9D8B030D-6E8A-4147-A177-3AD203B41FA5}">
                      <a16:colId xmlns:a16="http://schemas.microsoft.com/office/drawing/2014/main" val="18767142"/>
                    </a:ext>
                  </a:extLst>
                </a:gridCol>
                <a:gridCol w="1038447">
                  <a:extLst>
                    <a:ext uri="{9D8B030D-6E8A-4147-A177-3AD203B41FA5}">
                      <a16:colId xmlns:a16="http://schemas.microsoft.com/office/drawing/2014/main" val="2003128465"/>
                    </a:ext>
                  </a:extLst>
                </a:gridCol>
                <a:gridCol w="1038447">
                  <a:extLst>
                    <a:ext uri="{9D8B030D-6E8A-4147-A177-3AD203B41FA5}">
                      <a16:colId xmlns:a16="http://schemas.microsoft.com/office/drawing/2014/main" val="64492182"/>
                    </a:ext>
                  </a:extLst>
                </a:gridCol>
                <a:gridCol w="2327553">
                  <a:extLst>
                    <a:ext uri="{9D8B030D-6E8A-4147-A177-3AD203B41FA5}">
                      <a16:colId xmlns:a16="http://schemas.microsoft.com/office/drawing/2014/main" val="1141537838"/>
                    </a:ext>
                  </a:extLst>
                </a:gridCol>
                <a:gridCol w="2327553">
                  <a:extLst>
                    <a:ext uri="{9D8B030D-6E8A-4147-A177-3AD203B41FA5}">
                      <a16:colId xmlns:a16="http://schemas.microsoft.com/office/drawing/2014/main" val="383096884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対応アイテム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昨年度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今年度対応案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空き巣対策で言うと・・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00183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次対応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245812"/>
                  </a:ext>
                </a:extLst>
              </a:tr>
              <a:tr h="648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未然防止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WP/PHP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の最新化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セキュリティーホールを減らす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定期的なアップデートの実施</a:t>
                      </a:r>
                      <a:endParaRPr kumimoji="1" lang="en-US" altLang="ja-JP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スターラボ社）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玄関以外から侵入しにくくする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ﾌｪﾝｽの設置、窓の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重ロック 等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32284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ＩＰフィルター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WAF(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ファイヤーウォール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現サーバーのオプション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侵入者が入ろうとしにくくする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人感ライト、夜間の電気 等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45712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ログイン時のセキュリティ向上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２段認証の導入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玄関の鍵を強化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73987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貧弱性診断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一般的な診断のみ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（現サーバーのオプション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専門家によるリスク診断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88231"/>
                  </a:ext>
                </a:extLst>
              </a:tr>
              <a:tr h="6480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事後対応</a:t>
                      </a:r>
                      <a:endParaRPr 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監視サービス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常時監視ではない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（現サーバーのオプション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セ〇ム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36044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ログの取得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限定的な範囲の取得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監視カメラの設置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42966"/>
                  </a:ext>
                </a:extLst>
              </a:tr>
            </a:tbl>
          </a:graphicData>
        </a:graphic>
      </p:graphicFrame>
      <p:pic>
        <p:nvPicPr>
          <p:cNvPr id="1028" name="Picture 4" descr="vidéo surveillance. une vecteur illustration de une cambrioleur ...">
            <a:extLst>
              <a:ext uri="{FF2B5EF4-FFF2-40B4-BE49-F238E27FC236}">
                <a16:creationId xmlns:a16="http://schemas.microsoft.com/office/drawing/2014/main" id="{EA8ECD9A-2E34-37BE-A612-E808E1986C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1" b="9711"/>
          <a:stretch/>
        </p:blipFill>
        <p:spPr bwMode="auto">
          <a:xfrm>
            <a:off x="10210502" y="698499"/>
            <a:ext cx="1784648" cy="14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52AC92-01D3-44D2-50FF-427A46F4979E}"/>
              </a:ext>
            </a:extLst>
          </p:cNvPr>
          <p:cNvSpPr txBox="1"/>
          <p:nvPr/>
        </p:nvSpPr>
        <p:spPr>
          <a:xfrm>
            <a:off x="392872" y="721153"/>
            <a:ext cx="842891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基本的な考え方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１）現システムの最大利用で</a:t>
            </a:r>
            <a:r>
              <a:rPr lang="ja-JP" altLang="en-US" sz="2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コストを抑えてセキュリティーを強化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２）上記で</a:t>
            </a:r>
            <a:r>
              <a:rPr lang="ja-JP" altLang="en-US" sz="2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賄えない必要な部分は新たなサービスの契約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を行う</a:t>
            </a:r>
            <a:endParaRPr kumimoji="1" lang="ja-JP" altLang="en-US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DD138-0275-F837-D538-2CD0090814D1}"/>
              </a:ext>
            </a:extLst>
          </p:cNvPr>
          <p:cNvSpPr/>
          <p:nvPr/>
        </p:nvSpPr>
        <p:spPr>
          <a:xfrm>
            <a:off x="6257925" y="2638426"/>
            <a:ext cx="1047749" cy="6858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58D8DA-9FFC-0181-AEB4-C38F5F1E5E42}"/>
              </a:ext>
            </a:extLst>
          </p:cNvPr>
          <p:cNvSpPr/>
          <p:nvPr/>
        </p:nvSpPr>
        <p:spPr>
          <a:xfrm>
            <a:off x="6257925" y="3921842"/>
            <a:ext cx="1047749" cy="1964607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5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最新データ共有イラスト - No: 1915540｜無料イラスト・フリー素材なら「イラストAC」">
            <a:extLst>
              <a:ext uri="{FF2B5EF4-FFF2-40B4-BE49-F238E27FC236}">
                <a16:creationId xmlns:a16="http://schemas.microsoft.com/office/drawing/2014/main" id="{F55FC70B-E57F-23A8-DC2D-D47FA197D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51" y="2034406"/>
            <a:ext cx="2619149" cy="261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鍵のイラスト | 商用OKの無料イラスト素材サイト ツカッテ">
            <a:extLst>
              <a:ext uri="{FF2B5EF4-FFF2-40B4-BE49-F238E27FC236}">
                <a16:creationId xmlns:a16="http://schemas.microsoft.com/office/drawing/2014/main" id="{FC845EDB-4F47-BF35-3706-1C541E3ED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0919">
            <a:off x="1160163" y="229056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BE1514-065A-BE1D-1456-9390CDE40597}"/>
              </a:ext>
            </a:extLst>
          </p:cNvPr>
          <p:cNvSpPr txBox="1"/>
          <p:nvPr/>
        </p:nvSpPr>
        <p:spPr>
          <a:xfrm>
            <a:off x="208722" y="44878"/>
            <a:ext cx="6029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ホームページログイン時の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段認証を導入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Picture 4" descr="最新データ共有イラスト - No: 1915540｜無料イラスト・フリー素材なら「イラストAC」">
            <a:extLst>
              <a:ext uri="{FF2B5EF4-FFF2-40B4-BE49-F238E27FC236}">
                <a16:creationId xmlns:a16="http://schemas.microsoft.com/office/drawing/2014/main" id="{A8EF11E3-1715-C2B8-DD1F-7B84298093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9" t="34731" r="25739" b="39167"/>
          <a:stretch/>
        </p:blipFill>
        <p:spPr bwMode="auto">
          <a:xfrm>
            <a:off x="1671760" y="2948099"/>
            <a:ext cx="1250950" cy="68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最新データ共有イラスト - No: 1915540｜無料イラスト・フリー素材なら「イラストAC」">
            <a:extLst>
              <a:ext uri="{FF2B5EF4-FFF2-40B4-BE49-F238E27FC236}">
                <a16:creationId xmlns:a16="http://schemas.microsoft.com/office/drawing/2014/main" id="{8CE35981-D854-36A6-8B36-F304A16C9A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 b="66976"/>
          <a:stretch/>
        </p:blipFill>
        <p:spPr bwMode="auto">
          <a:xfrm>
            <a:off x="8132947" y="1826238"/>
            <a:ext cx="1910365" cy="12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最新データ共有イラスト - No: 1915540｜無料イラスト・フリー素材なら「イラストAC」">
            <a:extLst>
              <a:ext uri="{FF2B5EF4-FFF2-40B4-BE49-F238E27FC236}">
                <a16:creationId xmlns:a16="http://schemas.microsoft.com/office/drawing/2014/main" id="{A09AE303-6447-2336-AB7A-706E1C19A6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1" t="69298" r="33211" b="1513"/>
          <a:stretch/>
        </p:blipFill>
        <p:spPr bwMode="auto">
          <a:xfrm>
            <a:off x="10141137" y="1819087"/>
            <a:ext cx="1092013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最新データ共有イラスト - No: 1915540｜無料イラスト・フリー素材なら「イラストAC」">
            <a:extLst>
              <a:ext uri="{FF2B5EF4-FFF2-40B4-BE49-F238E27FC236}">
                <a16:creationId xmlns:a16="http://schemas.microsoft.com/office/drawing/2014/main" id="{6BFE686F-B791-B4CE-F5A9-53F8B7521C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90" b="68280"/>
          <a:stretch/>
        </p:blipFill>
        <p:spPr bwMode="auto">
          <a:xfrm>
            <a:off x="5840988" y="1775438"/>
            <a:ext cx="1727586" cy="12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6CDB1D65-312C-78E8-8DC2-161DECE80986}"/>
              </a:ext>
            </a:extLst>
          </p:cNvPr>
          <p:cNvSpPr/>
          <p:nvPr/>
        </p:nvSpPr>
        <p:spPr>
          <a:xfrm>
            <a:off x="4241684" y="2515403"/>
            <a:ext cx="790068" cy="154296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Picture 2" descr="鍵のイラスト | 商用OKの無料イラスト素材サイト ツカッテ">
            <a:extLst>
              <a:ext uri="{FF2B5EF4-FFF2-40B4-BE49-F238E27FC236}">
                <a16:creationId xmlns:a16="http://schemas.microsoft.com/office/drawing/2014/main" id="{B2A2C9D1-25FD-EA4A-BDBA-E902D4B6A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0919">
            <a:off x="6854605" y="1368761"/>
            <a:ext cx="1014953" cy="10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鍵のイラスト | 商用OKの無料イラスト素材サイト ツカッテ">
            <a:extLst>
              <a:ext uri="{FF2B5EF4-FFF2-40B4-BE49-F238E27FC236}">
                <a16:creationId xmlns:a16="http://schemas.microsoft.com/office/drawing/2014/main" id="{EDB6586B-D712-827A-1E68-77325EEA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0919">
            <a:off x="8290354" y="1419561"/>
            <a:ext cx="1014953" cy="10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鍵のイラスト | 商用OKの無料イラスト素材サイト ツカッテ">
            <a:extLst>
              <a:ext uri="{FF2B5EF4-FFF2-40B4-BE49-F238E27FC236}">
                <a16:creationId xmlns:a16="http://schemas.microsoft.com/office/drawing/2014/main" id="{49FBBFED-71F4-CE54-BB39-C2C188639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0919">
            <a:off x="10619858" y="1368761"/>
            <a:ext cx="1014953" cy="10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二段階認証とは？仕組みや二要素認証・多要素認証との違いについて｜ALSOK">
            <a:extLst>
              <a:ext uri="{FF2B5EF4-FFF2-40B4-BE49-F238E27FC236}">
                <a16:creationId xmlns:a16="http://schemas.microsoft.com/office/drawing/2014/main" id="{DE3D4188-FBEF-9CFF-2FCC-67D678AEC7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64" b="6770"/>
          <a:stretch/>
        </p:blipFill>
        <p:spPr bwMode="auto">
          <a:xfrm>
            <a:off x="6279834" y="3686870"/>
            <a:ext cx="5418830" cy="216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7C3E13-91B6-A574-5F12-E92695C3C091}"/>
              </a:ext>
            </a:extLst>
          </p:cNvPr>
          <p:cNvSpPr txBox="1"/>
          <p:nvPr/>
        </p:nvSpPr>
        <p:spPr>
          <a:xfrm>
            <a:off x="5574417" y="894543"/>
            <a:ext cx="2855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個人</a:t>
            </a:r>
            <a:r>
              <a:rPr kumimoji="1" lang="en-US" altLang="ja-JP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ID/</a:t>
            </a:r>
            <a:r>
              <a:rPr kumimoji="1" lang="ja-JP" altLang="en-US" sz="2400" b="1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237142-55DC-A195-9DAA-9FD37EA3423B}"/>
              </a:ext>
            </a:extLst>
          </p:cNvPr>
          <p:cNvSpPr txBox="1"/>
          <p:nvPr/>
        </p:nvSpPr>
        <p:spPr>
          <a:xfrm>
            <a:off x="5574417" y="3179763"/>
            <a:ext cx="1670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段認証</a:t>
            </a:r>
            <a:endParaRPr kumimoji="1" lang="ja-JP" altLang="en-US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0DC9EF0-A242-E810-0A1A-47004EDF2B4A}"/>
              </a:ext>
            </a:extLst>
          </p:cNvPr>
          <p:cNvSpPr txBox="1"/>
          <p:nvPr/>
        </p:nvSpPr>
        <p:spPr>
          <a:xfrm>
            <a:off x="285365" y="949652"/>
            <a:ext cx="3866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会社共有</a:t>
            </a:r>
            <a:r>
              <a:rPr kumimoji="1" lang="en-US" altLang="ja-JP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(1ID/</a:t>
            </a:r>
            <a:r>
              <a:rPr kumimoji="1" lang="ja-JP" altLang="en-US" sz="2400" b="1" u="sng" dirty="0">
                <a:solidFill>
                  <a:srgbClr val="FF7C8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EA266D-DE0F-7CB0-7B1E-7F68EC83700B}"/>
              </a:ext>
            </a:extLst>
          </p:cNvPr>
          <p:cNvSpPr txBox="1"/>
          <p:nvPr/>
        </p:nvSpPr>
        <p:spPr>
          <a:xfrm>
            <a:off x="651240" y="5921977"/>
            <a:ext cx="1088952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段認証を導入し</a:t>
            </a:r>
            <a:r>
              <a:rPr kumimoji="1"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セキュリティレベル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向上する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閲覧率向上にも期待）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加算記号 17">
            <a:extLst>
              <a:ext uri="{FF2B5EF4-FFF2-40B4-BE49-F238E27FC236}">
                <a16:creationId xmlns:a16="http://schemas.microsoft.com/office/drawing/2014/main" id="{C8EDEECE-22D0-296F-E691-D8C8A8DBEF83}"/>
              </a:ext>
            </a:extLst>
          </p:cNvPr>
          <p:cNvSpPr/>
          <p:nvPr/>
        </p:nvSpPr>
        <p:spPr>
          <a:xfrm>
            <a:off x="7560297" y="2667788"/>
            <a:ext cx="914400" cy="914400"/>
          </a:xfrm>
          <a:prstGeom prst="mathPlus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85C953D-3DDB-3CF5-AD3E-F68FD354B73F}"/>
              </a:ext>
            </a:extLst>
          </p:cNvPr>
          <p:cNvSpPr txBox="1"/>
          <p:nvPr/>
        </p:nvSpPr>
        <p:spPr>
          <a:xfrm>
            <a:off x="11743864" y="6581001"/>
            <a:ext cx="448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2/3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328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8E5248-062A-71C7-62CA-B53D95DC19EB}"/>
              </a:ext>
            </a:extLst>
          </p:cNvPr>
          <p:cNvSpPr txBox="1"/>
          <p:nvPr/>
        </p:nvSpPr>
        <p:spPr>
          <a:xfrm>
            <a:off x="208722" y="44878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申請方法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DAB4E0-CA7A-1281-210C-D4711A36A8D4}"/>
              </a:ext>
            </a:extLst>
          </p:cNvPr>
          <p:cNvSpPr txBox="1"/>
          <p:nvPr/>
        </p:nvSpPr>
        <p:spPr>
          <a:xfrm>
            <a:off x="268817" y="808964"/>
            <a:ext cx="3236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取得申請ページ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https://www.jabia.or.jp/login/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77AB396-69FC-88D5-7962-ADE9693DB4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b="26736"/>
          <a:stretch/>
        </p:blipFill>
        <p:spPr>
          <a:xfrm>
            <a:off x="8869942" y="2803463"/>
            <a:ext cx="2945922" cy="232814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EB4826-1297-4E1D-788C-49D7756801E5}"/>
              </a:ext>
            </a:extLst>
          </p:cNvPr>
          <p:cNvSpPr/>
          <p:nvPr/>
        </p:nvSpPr>
        <p:spPr>
          <a:xfrm>
            <a:off x="9371460" y="4626100"/>
            <a:ext cx="620266" cy="1348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3C3554-BE67-D393-D359-FBA7131D7369}"/>
              </a:ext>
            </a:extLst>
          </p:cNvPr>
          <p:cNvSpPr txBox="1"/>
          <p:nvPr/>
        </p:nvSpPr>
        <p:spPr>
          <a:xfrm>
            <a:off x="8657247" y="1563752"/>
            <a:ext cx="346441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　ユーザー</a:t>
            </a: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登録完了メール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が届きます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・パスワードを毎回使います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企業ドメインをお持ちでない場合は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個別に対応をさせて頂きます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B767116-2E7B-DAF7-8B05-35B9B8A422F8}"/>
              </a:ext>
            </a:extLst>
          </p:cNvPr>
          <p:cNvSpPr txBox="1"/>
          <p:nvPr/>
        </p:nvSpPr>
        <p:spPr>
          <a:xfrm>
            <a:off x="11746044" y="6581001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3/3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595682A-2417-D86E-C99F-308816E15EBE}"/>
              </a:ext>
            </a:extLst>
          </p:cNvPr>
          <p:cNvGrpSpPr/>
          <p:nvPr/>
        </p:nvGrpSpPr>
        <p:grpSpPr>
          <a:xfrm>
            <a:off x="421651" y="2803463"/>
            <a:ext cx="3294927" cy="3011624"/>
            <a:chOff x="564531" y="1571563"/>
            <a:chExt cx="4294841" cy="4159130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97443F45-C318-277D-65FA-F225D23E4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grayscl/>
            </a:blip>
            <a:stretch>
              <a:fillRect/>
            </a:stretch>
          </p:blipFill>
          <p:spPr>
            <a:xfrm>
              <a:off x="564531" y="1571563"/>
              <a:ext cx="4294841" cy="4159130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27237C6-8F7B-A452-8B51-7C97E63C0E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9545" t="45880" r="7897" b="3126"/>
            <a:stretch/>
          </p:blipFill>
          <p:spPr>
            <a:xfrm>
              <a:off x="2692400" y="3479801"/>
              <a:ext cx="1827767" cy="2120900"/>
            </a:xfrm>
            <a:prstGeom prst="rect">
              <a:avLst/>
            </a:prstGeom>
          </p:spPr>
        </p:pic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5DAF85CE-4281-6EC1-806D-00E0AAFE2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5835" y="2803463"/>
            <a:ext cx="3777537" cy="3658172"/>
          </a:xfrm>
          <a:prstGeom prst="rect">
            <a:avLst/>
          </a:prstGeom>
        </p:spPr>
      </p:pic>
      <p:sp>
        <p:nvSpPr>
          <p:cNvPr id="18" name="矢印: 右 17">
            <a:extLst>
              <a:ext uri="{FF2B5EF4-FFF2-40B4-BE49-F238E27FC236}">
                <a16:creationId xmlns:a16="http://schemas.microsoft.com/office/drawing/2014/main" id="{DC893361-6C7F-8520-0E37-3ABE5B52977D}"/>
              </a:ext>
            </a:extLst>
          </p:cNvPr>
          <p:cNvSpPr/>
          <p:nvPr/>
        </p:nvSpPr>
        <p:spPr>
          <a:xfrm>
            <a:off x="3599226" y="4660900"/>
            <a:ext cx="1077549" cy="462127"/>
          </a:xfrm>
          <a:prstGeom prst="rightArrow">
            <a:avLst>
              <a:gd name="adj1" fmla="val 64042"/>
              <a:gd name="adj2" fmla="val 4180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56116524-647D-D129-7A05-D191D393666B}"/>
              </a:ext>
            </a:extLst>
          </p:cNvPr>
          <p:cNvSpPr/>
          <p:nvPr/>
        </p:nvSpPr>
        <p:spPr>
          <a:xfrm>
            <a:off x="7081839" y="6023324"/>
            <a:ext cx="1349344" cy="462127"/>
          </a:xfrm>
          <a:prstGeom prst="rightArrow">
            <a:avLst>
              <a:gd name="adj1" fmla="val 64042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8592632A-33CA-623F-56D0-B3045C764B99}"/>
              </a:ext>
            </a:extLst>
          </p:cNvPr>
          <p:cNvSpPr/>
          <p:nvPr/>
        </p:nvSpPr>
        <p:spPr>
          <a:xfrm>
            <a:off x="8162925" y="3147643"/>
            <a:ext cx="661761" cy="462127"/>
          </a:xfrm>
          <a:prstGeom prst="rightArrow">
            <a:avLst>
              <a:gd name="adj1" fmla="val 64042"/>
              <a:gd name="adj2" fmla="val 4180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01B7A688-76D6-E00D-92F0-63EC1909BB2C}"/>
              </a:ext>
            </a:extLst>
          </p:cNvPr>
          <p:cNvSpPr/>
          <p:nvPr/>
        </p:nvSpPr>
        <p:spPr>
          <a:xfrm rot="5400000">
            <a:off x="6711701" y="4573576"/>
            <a:ext cx="3144979" cy="462127"/>
          </a:xfrm>
          <a:prstGeom prst="rightArrow">
            <a:avLst>
              <a:gd name="adj1" fmla="val 64042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2" name="Picture 2" descr="クリック | 無料イラスト素材｜素材ラボ">
            <a:extLst>
              <a:ext uri="{FF2B5EF4-FFF2-40B4-BE49-F238E27FC236}">
                <a16:creationId xmlns:a16="http://schemas.microsoft.com/office/drawing/2014/main" id="{66B05432-06CC-6D63-B8F5-8E2DB2E5A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557" y="6236345"/>
            <a:ext cx="664282" cy="49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クリック | 無料イラスト素材｜素材ラボ">
            <a:extLst>
              <a:ext uri="{FF2B5EF4-FFF2-40B4-BE49-F238E27FC236}">
                <a16:creationId xmlns:a16="http://schemas.microsoft.com/office/drawing/2014/main" id="{7715C668-1839-E6BA-245E-7436DED6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944" y="4813410"/>
            <a:ext cx="664282" cy="49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F51B1A4-3011-BE6F-98CD-C389378F7938}"/>
              </a:ext>
            </a:extLst>
          </p:cNvPr>
          <p:cNvSpPr txBox="1"/>
          <p:nvPr/>
        </p:nvSpPr>
        <p:spPr>
          <a:xfrm>
            <a:off x="421651" y="1563752"/>
            <a:ext cx="2482017" cy="3189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　</a:t>
            </a: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「新規登録」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ボタンを押す</a:t>
            </a:r>
            <a:endParaRPr kumimoji="1"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C8DDF38-5B77-F736-32B8-B186C9B2E313}"/>
              </a:ext>
            </a:extLst>
          </p:cNvPr>
          <p:cNvSpPr txBox="1"/>
          <p:nvPr/>
        </p:nvSpPr>
        <p:spPr>
          <a:xfrm>
            <a:off x="4047875" y="1563752"/>
            <a:ext cx="2781778" cy="565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必要事項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３項目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を記入し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「登録」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ボタンを押す</a:t>
            </a:r>
            <a:endParaRPr kumimoji="1"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32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5A119C0-1E82-1AED-E522-93313B8BBCC8}"/>
              </a:ext>
            </a:extLst>
          </p:cNvPr>
          <p:cNvGrpSpPr/>
          <p:nvPr/>
        </p:nvGrpSpPr>
        <p:grpSpPr>
          <a:xfrm>
            <a:off x="421651" y="2358962"/>
            <a:ext cx="3845549" cy="3559237"/>
            <a:chOff x="421651" y="2358963"/>
            <a:chExt cx="3294927" cy="3011624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EDDB83B5-DF01-CFE1-448A-08A32976E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421651" y="2358963"/>
              <a:ext cx="3294927" cy="3011624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3A348682-3D7E-D973-3C8C-2579325728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60" t="43289" r="49893" b="4842"/>
            <a:stretch/>
          </p:blipFill>
          <p:spPr>
            <a:xfrm>
              <a:off x="647700" y="3662679"/>
              <a:ext cx="1424940" cy="1562101"/>
            </a:xfrm>
            <a:prstGeom prst="rect">
              <a:avLst/>
            </a:prstGeom>
          </p:spPr>
        </p:pic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2B6C8A-FD28-6F00-D274-19CB4279368C}"/>
              </a:ext>
            </a:extLst>
          </p:cNvPr>
          <p:cNvSpPr txBox="1"/>
          <p:nvPr/>
        </p:nvSpPr>
        <p:spPr>
          <a:xfrm>
            <a:off x="208722" y="44878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ログイン方法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B3F2B27-3967-53AF-8C41-D18320709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8133" y="2379524"/>
            <a:ext cx="3612216" cy="336556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1ABFAEA-147D-5CF3-A1C8-1B76DC122B4A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4856114" y="2353220"/>
            <a:ext cx="2804220" cy="338155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A0E34A-8D04-CE32-C632-F5F5DBC9FF5B}"/>
              </a:ext>
            </a:extLst>
          </p:cNvPr>
          <p:cNvSpPr txBox="1"/>
          <p:nvPr/>
        </p:nvSpPr>
        <p:spPr>
          <a:xfrm>
            <a:off x="8017760" y="1563752"/>
            <a:ext cx="389722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　認証コード入力画面で</a:t>
            </a: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認証コードを入力</a:t>
            </a:r>
            <a:endParaRPr lang="en-US" altLang="ja-JP" sz="16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入力したら自動でログインします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AD619A5A-9619-DAA8-E7DF-CBC6E3CDD68B}"/>
              </a:ext>
            </a:extLst>
          </p:cNvPr>
          <p:cNvSpPr/>
          <p:nvPr/>
        </p:nvSpPr>
        <p:spPr>
          <a:xfrm>
            <a:off x="2321234" y="5194974"/>
            <a:ext cx="2092875" cy="462127"/>
          </a:xfrm>
          <a:prstGeom prst="rightArrow">
            <a:avLst>
              <a:gd name="adj1" fmla="val 64042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922B94-3769-F0C6-3462-7015006F760A}"/>
              </a:ext>
            </a:extLst>
          </p:cNvPr>
          <p:cNvSpPr txBox="1"/>
          <p:nvPr/>
        </p:nvSpPr>
        <p:spPr>
          <a:xfrm>
            <a:off x="421651" y="1563752"/>
            <a:ext cx="3511145" cy="565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　ユーザー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＆パスワードを入れて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「２段階認証コード送信」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ボタンを押す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558E87E-4F2E-0031-45AE-DD48F2881BD8}"/>
              </a:ext>
            </a:extLst>
          </p:cNvPr>
          <p:cNvSpPr txBox="1"/>
          <p:nvPr/>
        </p:nvSpPr>
        <p:spPr>
          <a:xfrm>
            <a:off x="4738268" y="1563752"/>
            <a:ext cx="2804220" cy="565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「認証コード」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が登録メールに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送られてくる</a:t>
            </a:r>
            <a:endParaRPr kumimoji="1"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Picture 2" descr="クリック | 無料イラスト素材｜素材ラボ">
            <a:extLst>
              <a:ext uri="{FF2B5EF4-FFF2-40B4-BE49-F238E27FC236}">
                <a16:creationId xmlns:a16="http://schemas.microsoft.com/office/drawing/2014/main" id="{D7C0BEE8-E046-78D3-5442-6B6E71968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36" y="5382743"/>
            <a:ext cx="664282" cy="49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矢印: 右 16">
            <a:extLst>
              <a:ext uri="{FF2B5EF4-FFF2-40B4-BE49-F238E27FC236}">
                <a16:creationId xmlns:a16="http://schemas.microsoft.com/office/drawing/2014/main" id="{D5835642-5F2C-2366-5FB2-90CA709F752F}"/>
              </a:ext>
            </a:extLst>
          </p:cNvPr>
          <p:cNvSpPr/>
          <p:nvPr/>
        </p:nvSpPr>
        <p:spPr>
          <a:xfrm>
            <a:off x="4199334" y="4009715"/>
            <a:ext cx="661761" cy="462127"/>
          </a:xfrm>
          <a:prstGeom prst="rightArrow">
            <a:avLst>
              <a:gd name="adj1" fmla="val 64042"/>
              <a:gd name="adj2" fmla="val 4180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69EA21A5-BAE8-83AC-4913-5EFE95C3AE28}"/>
              </a:ext>
            </a:extLst>
          </p:cNvPr>
          <p:cNvSpPr/>
          <p:nvPr/>
        </p:nvSpPr>
        <p:spPr>
          <a:xfrm rot="5400000">
            <a:off x="3576884" y="4606872"/>
            <a:ext cx="1487428" cy="462127"/>
          </a:xfrm>
          <a:prstGeom prst="rightArrow">
            <a:avLst>
              <a:gd name="adj1" fmla="val 64042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167C60A9-7E59-0811-516C-DC8FC13A86EE}"/>
              </a:ext>
            </a:extLst>
          </p:cNvPr>
          <p:cNvSpPr/>
          <p:nvPr/>
        </p:nvSpPr>
        <p:spPr>
          <a:xfrm>
            <a:off x="5540449" y="3997014"/>
            <a:ext cx="3464410" cy="462127"/>
          </a:xfrm>
          <a:prstGeom prst="rightArrow">
            <a:avLst>
              <a:gd name="adj1" fmla="val 64042"/>
              <a:gd name="adj2" fmla="val 4180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C18125C-E3D1-BDD2-14FF-638E43B69FD9}"/>
              </a:ext>
            </a:extLst>
          </p:cNvPr>
          <p:cNvSpPr txBox="1"/>
          <p:nvPr/>
        </p:nvSpPr>
        <p:spPr>
          <a:xfrm>
            <a:off x="268817" y="808964"/>
            <a:ext cx="3236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取得申請ページ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https://www.jabia.or.jp/login/</a:t>
            </a:r>
          </a:p>
        </p:txBody>
      </p:sp>
    </p:spTree>
    <p:extLst>
      <p:ext uri="{BB962C8B-B14F-4D97-AF65-F5344CB8AC3E}">
        <p14:creationId xmlns:p14="http://schemas.microsoft.com/office/powerpoint/2010/main" val="271505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0A19B5-8A13-DB3B-792E-E027D3CDBE02}"/>
              </a:ext>
            </a:extLst>
          </p:cNvPr>
          <p:cNvSpPr txBox="1"/>
          <p:nvPr/>
        </p:nvSpPr>
        <p:spPr>
          <a:xfrm>
            <a:off x="208722" y="44878"/>
            <a:ext cx="2887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運用開始タイミング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D5A6D5-3C4D-6A19-8FF2-9945D5C170A0}"/>
              </a:ext>
            </a:extLst>
          </p:cNvPr>
          <p:cNvSpPr txBox="1"/>
          <p:nvPr/>
        </p:nvSpPr>
        <p:spPr>
          <a:xfrm>
            <a:off x="1614645" y="2659559"/>
            <a:ext cx="8962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運用開始　８月</a:t>
            </a:r>
            <a:r>
              <a:rPr kumimoji="1" lang="en-US" altLang="ja-JP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480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80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９</a:t>
            </a:r>
            <a:r>
              <a:rPr kumimoji="1" lang="en-US" altLang="ja-JP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4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００</a:t>
            </a:r>
          </a:p>
        </p:txBody>
      </p:sp>
    </p:spTree>
    <p:extLst>
      <p:ext uri="{BB962C8B-B14F-4D97-AF65-F5344CB8AC3E}">
        <p14:creationId xmlns:p14="http://schemas.microsoft.com/office/powerpoint/2010/main" val="323127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433</Words>
  <Application>Microsoft Office PowerPoint</Application>
  <PresentationFormat>ワイド画面</PresentationFormat>
  <Paragraphs>90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Asap</vt:lpstr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東始</dc:creator>
  <cp:lastModifiedBy>松本 東始</cp:lastModifiedBy>
  <cp:revision>12</cp:revision>
  <dcterms:created xsi:type="dcterms:W3CDTF">2023-09-22T03:33:02Z</dcterms:created>
  <dcterms:modified xsi:type="dcterms:W3CDTF">2024-07-30T03:54:03Z</dcterms:modified>
</cp:coreProperties>
</file>